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4" r:id="rId1"/>
  </p:sldMasterIdLst>
  <p:notesMasterIdLst>
    <p:notesMasterId r:id="rId22"/>
  </p:notesMasterIdLst>
  <p:handoutMasterIdLst>
    <p:handoutMasterId r:id="rId23"/>
  </p:handoutMasterIdLst>
  <p:sldIdLst>
    <p:sldId id="423" r:id="rId2"/>
    <p:sldId id="567" r:id="rId3"/>
    <p:sldId id="601" r:id="rId4"/>
    <p:sldId id="602" r:id="rId5"/>
    <p:sldId id="603" r:id="rId6"/>
    <p:sldId id="604" r:id="rId7"/>
    <p:sldId id="606" r:id="rId8"/>
    <p:sldId id="607" r:id="rId9"/>
    <p:sldId id="608" r:id="rId10"/>
    <p:sldId id="609" r:id="rId11"/>
    <p:sldId id="617" r:id="rId12"/>
    <p:sldId id="610" r:id="rId13"/>
    <p:sldId id="611" r:id="rId14"/>
    <p:sldId id="612" r:id="rId15"/>
    <p:sldId id="613" r:id="rId16"/>
    <p:sldId id="614" r:id="rId17"/>
    <p:sldId id="618" r:id="rId18"/>
    <p:sldId id="616" r:id="rId19"/>
    <p:sldId id="619" r:id="rId20"/>
    <p:sldId id="620" r:id="rId21"/>
  </p:sldIdLst>
  <p:sldSz cx="9144000" cy="6858000" type="screen4x3"/>
  <p:notesSz cx="7315200" cy="9601200"/>
  <p:custDataLst>
    <p:tags r:id="rId24"/>
  </p:custDataLst>
  <p:defaultTextStyle>
    <a:defPPr>
      <a:defRPr lang="en-US"/>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9" autoAdjust="0"/>
    <p:restoredTop sz="94660"/>
  </p:normalViewPr>
  <p:slideViewPr>
    <p:cSldViewPr>
      <p:cViewPr varScale="1">
        <p:scale>
          <a:sx n="86" d="100"/>
          <a:sy n="86" d="100"/>
        </p:scale>
        <p:origin x="-1086" y="-90"/>
      </p:cViewPr>
      <p:guideLst>
        <p:guide orient="horz" pos="1056"/>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sz="quarter" idx="1"/>
          </p:nvPr>
        </p:nvSpPr>
        <p:spPr>
          <a:xfrm>
            <a:off x="4142962" y="0"/>
            <a:ext cx="3170583" cy="480388"/>
          </a:xfrm>
          <a:prstGeom prst="rect">
            <a:avLst/>
          </a:prstGeom>
        </p:spPr>
        <p:txBody>
          <a:bodyPr vert="horz" lIns="94851" tIns="47425" rIns="94851" bIns="47425" rtlCol="0"/>
          <a:lstStyle>
            <a:lvl1pPr algn="r">
              <a:defRPr sz="1200"/>
            </a:lvl1pPr>
          </a:lstStyle>
          <a:p>
            <a:fld id="{6F670AC9-7EA7-40A6-BC71-0157B9307D0E}" type="datetimeFigureOut">
              <a:rPr lang="en-US" smtClean="0"/>
              <a:pPr/>
              <a:t>8/22/2010</a:t>
            </a:fld>
            <a:endParaRPr lang="en-US"/>
          </a:p>
        </p:txBody>
      </p:sp>
      <p:sp>
        <p:nvSpPr>
          <p:cNvPr id="4" name="Footer Placeholder 3"/>
          <p:cNvSpPr>
            <a:spLocks noGrp="1"/>
          </p:cNvSpPr>
          <p:nvPr>
            <p:ph type="ftr" sz="quarter" idx="2"/>
          </p:nvPr>
        </p:nvSpPr>
        <p:spPr>
          <a:xfrm>
            <a:off x="0" y="9119173"/>
            <a:ext cx="3170583" cy="480388"/>
          </a:xfrm>
          <a:prstGeom prst="rect">
            <a:avLst/>
          </a:prstGeom>
        </p:spPr>
        <p:txBody>
          <a:bodyPr vert="horz" lIns="94851" tIns="47425" rIns="94851" bIns="47425" rtlCol="0" anchor="b"/>
          <a:lstStyle>
            <a:lvl1pPr algn="l">
              <a:defRPr sz="1200"/>
            </a:lvl1pPr>
          </a:lstStyle>
          <a:p>
            <a:endParaRPr lang="en-US"/>
          </a:p>
        </p:txBody>
      </p:sp>
      <p:sp>
        <p:nvSpPr>
          <p:cNvPr id="5" name="Slide Number Placeholder 4"/>
          <p:cNvSpPr>
            <a:spLocks noGrp="1"/>
          </p:cNvSpPr>
          <p:nvPr>
            <p:ph type="sldNum" sz="quarter" idx="3"/>
          </p:nvPr>
        </p:nvSpPr>
        <p:spPr>
          <a:xfrm>
            <a:off x="4142962" y="9119173"/>
            <a:ext cx="3170583" cy="480388"/>
          </a:xfrm>
          <a:prstGeom prst="rect">
            <a:avLst/>
          </a:prstGeom>
        </p:spPr>
        <p:txBody>
          <a:bodyPr vert="horz" lIns="94851" tIns="47425" rIns="94851" bIns="47425" rtlCol="0" anchor="b"/>
          <a:lstStyle>
            <a:lvl1pPr algn="r">
              <a:defRPr sz="1200"/>
            </a:lvl1pPr>
          </a:lstStyle>
          <a:p>
            <a:fld id="{E048AB4E-B26F-40FE-99E5-0BE5FC45303A}"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170583" cy="480388"/>
          </a:xfrm>
          <a:prstGeom prst="rect">
            <a:avLst/>
          </a:prstGeom>
          <a:noFill/>
          <a:ln w="9525">
            <a:noFill/>
            <a:miter lim="800000"/>
            <a:headEnd/>
            <a:tailEnd/>
          </a:ln>
          <a:effectLst/>
        </p:spPr>
        <p:txBody>
          <a:bodyPr vert="horz" wrap="square" lIns="96653" tIns="48327" rIns="96653" bIns="48327" numCol="1" anchor="t" anchorCtr="0" compatLnSpc="1">
            <a:prstTxWarp prst="textNoShape">
              <a:avLst/>
            </a:prstTxWarp>
          </a:bodyPr>
          <a:lstStyle>
            <a:lvl1pPr defTabSz="966621" eaLnBrk="1" hangingPunct="1">
              <a:defRPr sz="1200">
                <a:latin typeface="Arial" charset="0"/>
              </a:defRPr>
            </a:lvl1pPr>
          </a:lstStyle>
          <a:p>
            <a:pPr>
              <a:defRPr/>
            </a:pPr>
            <a:endParaRPr lang="en-US"/>
          </a:p>
        </p:txBody>
      </p:sp>
      <p:sp>
        <p:nvSpPr>
          <p:cNvPr id="18435" name="Rectangle 3"/>
          <p:cNvSpPr>
            <a:spLocks noGrp="1" noChangeArrowheads="1"/>
          </p:cNvSpPr>
          <p:nvPr>
            <p:ph type="dt" idx="1"/>
          </p:nvPr>
        </p:nvSpPr>
        <p:spPr bwMode="auto">
          <a:xfrm>
            <a:off x="4142962" y="0"/>
            <a:ext cx="3170583" cy="480388"/>
          </a:xfrm>
          <a:prstGeom prst="rect">
            <a:avLst/>
          </a:prstGeom>
          <a:noFill/>
          <a:ln w="9525">
            <a:noFill/>
            <a:miter lim="800000"/>
            <a:headEnd/>
            <a:tailEnd/>
          </a:ln>
          <a:effectLst/>
        </p:spPr>
        <p:txBody>
          <a:bodyPr vert="horz" wrap="square" lIns="96653" tIns="48327" rIns="96653" bIns="48327" numCol="1" anchor="t" anchorCtr="0" compatLnSpc="1">
            <a:prstTxWarp prst="textNoShape">
              <a:avLst/>
            </a:prstTxWarp>
          </a:bodyPr>
          <a:lstStyle>
            <a:lvl1pPr algn="r" defTabSz="966621" eaLnBrk="1" hangingPunct="1">
              <a:defRPr sz="1200">
                <a:latin typeface="Arial"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732183" y="4561226"/>
            <a:ext cx="5850835" cy="4320213"/>
          </a:xfrm>
          <a:prstGeom prst="rect">
            <a:avLst/>
          </a:prstGeom>
          <a:noFill/>
          <a:ln w="9525">
            <a:noFill/>
            <a:miter lim="800000"/>
            <a:headEnd/>
            <a:tailEnd/>
          </a:ln>
          <a:effectLst/>
        </p:spPr>
        <p:txBody>
          <a:bodyPr vert="horz" wrap="square" lIns="96653" tIns="48327" rIns="96653" bIns="4832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9119173"/>
            <a:ext cx="3170583" cy="480388"/>
          </a:xfrm>
          <a:prstGeom prst="rect">
            <a:avLst/>
          </a:prstGeom>
          <a:noFill/>
          <a:ln w="9525">
            <a:noFill/>
            <a:miter lim="800000"/>
            <a:headEnd/>
            <a:tailEnd/>
          </a:ln>
          <a:effectLst/>
        </p:spPr>
        <p:txBody>
          <a:bodyPr vert="horz" wrap="square" lIns="96653" tIns="48327" rIns="96653" bIns="48327" numCol="1" anchor="b" anchorCtr="0" compatLnSpc="1">
            <a:prstTxWarp prst="textNoShape">
              <a:avLst/>
            </a:prstTxWarp>
          </a:bodyPr>
          <a:lstStyle>
            <a:lvl1pPr defTabSz="966621" eaLnBrk="1" hangingPunct="1">
              <a:defRPr sz="1200">
                <a:latin typeface="Arial" charset="0"/>
              </a:defRPr>
            </a:lvl1pPr>
          </a:lstStyle>
          <a:p>
            <a:pPr>
              <a:defRPr/>
            </a:pPr>
            <a:endParaRPr lang="en-US"/>
          </a:p>
        </p:txBody>
      </p:sp>
      <p:sp>
        <p:nvSpPr>
          <p:cNvPr id="18439" name="Rectangle 7"/>
          <p:cNvSpPr>
            <a:spLocks noGrp="1" noChangeArrowheads="1"/>
          </p:cNvSpPr>
          <p:nvPr>
            <p:ph type="sldNum" sz="quarter" idx="5"/>
          </p:nvPr>
        </p:nvSpPr>
        <p:spPr bwMode="auto">
          <a:xfrm>
            <a:off x="4142962" y="9119173"/>
            <a:ext cx="3170583" cy="480388"/>
          </a:xfrm>
          <a:prstGeom prst="rect">
            <a:avLst/>
          </a:prstGeom>
          <a:noFill/>
          <a:ln w="9525">
            <a:noFill/>
            <a:miter lim="800000"/>
            <a:headEnd/>
            <a:tailEnd/>
          </a:ln>
          <a:effectLst/>
        </p:spPr>
        <p:txBody>
          <a:bodyPr vert="horz" wrap="square" lIns="96653" tIns="48327" rIns="96653" bIns="48327" numCol="1" anchor="b" anchorCtr="0" compatLnSpc="1">
            <a:prstTxWarp prst="textNoShape">
              <a:avLst/>
            </a:prstTxWarp>
          </a:bodyPr>
          <a:lstStyle>
            <a:lvl1pPr algn="r" defTabSz="966621" eaLnBrk="1" hangingPunct="1">
              <a:defRPr sz="1200">
                <a:latin typeface="Arial" charset="0"/>
              </a:defRPr>
            </a:lvl1pPr>
          </a:lstStyle>
          <a:p>
            <a:pPr>
              <a:defRPr/>
            </a:pPr>
            <a:fld id="{12EB717A-506A-40F6-B818-A6113DCAD51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See class syllabus for further details.  </a:t>
            </a:r>
            <a:r>
              <a:rPr lang="en-US" dirty="0" smtClean="0"/>
              <a:t>Although questions and comments may</a:t>
            </a:r>
            <a:r>
              <a:rPr lang="en-US" baseline="0" dirty="0" smtClean="0"/>
              <a:t> be </a:t>
            </a:r>
            <a:r>
              <a:rPr lang="en-US" baseline="0" smtClean="0"/>
              <a:t>brief, o</a:t>
            </a:r>
            <a:r>
              <a:rPr lang="en-US" smtClean="0"/>
              <a:t>ne </a:t>
            </a:r>
            <a:r>
              <a:rPr lang="en-US" dirty="0" smtClean="0"/>
              <a:t>word posts do</a:t>
            </a:r>
            <a:r>
              <a:rPr lang="en-US" baseline="0" dirty="0" smtClean="0"/>
              <a:t> not count for weekly credit.  The instructor reserves the right to remove inappropriate content.  Students should keep the discussion focused on the class assignments or course content.  Personal attacks against other students, other individuals, or the instructor should not be posted.</a:t>
            </a:r>
            <a:endParaRPr lang="en-US" dirty="0"/>
          </a:p>
        </p:txBody>
      </p:sp>
      <p:sp>
        <p:nvSpPr>
          <p:cNvPr id="4" name="Slide Number Placeholder 3"/>
          <p:cNvSpPr>
            <a:spLocks noGrp="1"/>
          </p:cNvSpPr>
          <p:nvPr>
            <p:ph type="sldNum" sz="quarter" idx="10"/>
          </p:nvPr>
        </p:nvSpPr>
        <p:spPr/>
        <p:txBody>
          <a:bodyPr/>
          <a:lstStyle/>
          <a:p>
            <a:pPr>
              <a:defRPr/>
            </a:pPr>
            <a:fld id="{12EB717A-506A-40F6-B818-A6113DCAD516}" type="slidenum">
              <a:rPr lang="en-US" smtClean="0"/>
              <a:pPr>
                <a:defRPr/>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activity</a:t>
            </a:r>
            <a:r>
              <a:rPr lang="en-US" baseline="0" dirty="0" smtClean="0"/>
              <a:t> may take 8-10 hours for your to complete.  Start early!  E-mail the instructor when you have successfully completed these activities.  You must score a 70% or higher on each modules post-test for activity completion.</a:t>
            </a:r>
            <a:endParaRPr lang="en-US" dirty="0"/>
          </a:p>
        </p:txBody>
      </p:sp>
      <p:sp>
        <p:nvSpPr>
          <p:cNvPr id="4" name="Slide Number Placeholder 3"/>
          <p:cNvSpPr>
            <a:spLocks noGrp="1"/>
          </p:cNvSpPr>
          <p:nvPr>
            <p:ph type="sldNum" sz="quarter" idx="10"/>
          </p:nvPr>
        </p:nvSpPr>
        <p:spPr/>
        <p:txBody>
          <a:bodyPr/>
          <a:lstStyle/>
          <a:p>
            <a:pPr>
              <a:defRPr/>
            </a:pPr>
            <a:fld id="{12EB717A-506A-40F6-B818-A6113DCAD516}" type="slidenum">
              <a:rPr lang="en-US" smtClean="0"/>
              <a:pPr>
                <a:defRPr/>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Graduate student should also make note of when journal article</a:t>
            </a:r>
            <a:r>
              <a:rPr lang="en-US" baseline="0" dirty="0" smtClean="0"/>
              <a:t> assignment </a:t>
            </a:r>
            <a:r>
              <a:rPr lang="en-US" baseline="0" dirty="0" err="1" smtClean="0"/>
              <a:t>facebook</a:t>
            </a:r>
            <a:r>
              <a:rPr lang="en-US" baseline="0" dirty="0" smtClean="0"/>
              <a:t> postings are due.  Written assignment 5 is worth 50 points.</a:t>
            </a:r>
            <a:endParaRPr lang="en-US" dirty="0"/>
          </a:p>
        </p:txBody>
      </p:sp>
      <p:sp>
        <p:nvSpPr>
          <p:cNvPr id="4" name="Slide Number Placeholder 3"/>
          <p:cNvSpPr>
            <a:spLocks noGrp="1"/>
          </p:cNvSpPr>
          <p:nvPr>
            <p:ph type="sldNum" sz="quarter" idx="10"/>
          </p:nvPr>
        </p:nvSpPr>
        <p:spPr/>
        <p:txBody>
          <a:bodyPr/>
          <a:lstStyle/>
          <a:p>
            <a:pPr>
              <a:defRPr/>
            </a:pPr>
            <a:fld id="{12EB717A-506A-40F6-B818-A6113DCAD516}" type="slidenum">
              <a:rPr lang="en-US" smtClean="0"/>
              <a:pPr>
                <a:defRPr/>
              </a:pPr>
              <a:t>18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first two exams will consist of 10, 5 point questions.  The final exam will include 20 5 point questions. Although the exam is open book, students need to study the material each week in order to successfully complete exams.  Students who study the night before the exam will not be adequately prepared on exam day.</a:t>
            </a:r>
            <a:endParaRPr lang="en-US" dirty="0"/>
          </a:p>
        </p:txBody>
      </p:sp>
      <p:sp>
        <p:nvSpPr>
          <p:cNvPr id="4" name="Slide Number Placeholder 3"/>
          <p:cNvSpPr>
            <a:spLocks noGrp="1"/>
          </p:cNvSpPr>
          <p:nvPr>
            <p:ph type="sldNum" sz="quarter" idx="10"/>
          </p:nvPr>
        </p:nvSpPr>
        <p:spPr/>
        <p:txBody>
          <a:bodyPr/>
          <a:lstStyle/>
          <a:p>
            <a:pPr>
              <a:defRPr/>
            </a:pPr>
            <a:fld id="{12EB717A-506A-40F6-B818-A6113DCAD516}" type="slidenum">
              <a:rPr lang="en-US" smtClean="0"/>
              <a:pPr>
                <a:defRPr/>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Diagonal Corner Rectangle 3"/>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Title 7"/>
          <p:cNvSpPr>
            <a:spLocks noGrp="1"/>
          </p:cNvSpPr>
          <p:nvPr>
            <p:ph type="ctrTitle"/>
          </p:nvPr>
        </p:nvSpPr>
        <p:spPr>
          <a:xfrm>
            <a:off x="464234" y="381001"/>
            <a:ext cx="8229600" cy="2209800"/>
          </a:xfrm>
        </p:spPr>
        <p:txBody>
          <a:bodyPr lIns="45720" rIns="228600"/>
          <a:lstStyle>
            <a:lvl1pPr marL="0" algn="r">
              <a:defRPr sz="4800"/>
            </a:lvl1pPr>
            <a:extLst/>
          </a:lstStyle>
          <a:p>
            <a:r>
              <a:rPr lang="en-US" smtClean="0"/>
              <a:t>Click to edit Master title style</a:t>
            </a:r>
            <a:endParaRPr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5" name="Date Placeholder 9"/>
          <p:cNvSpPr>
            <a:spLocks noGrp="1"/>
          </p:cNvSpPr>
          <p:nvPr>
            <p:ph type="dt" sz="half" idx="10"/>
          </p:nvPr>
        </p:nvSpPr>
        <p:spPr>
          <a:xfrm>
            <a:off x="5562600" y="6508750"/>
            <a:ext cx="3001963" cy="274638"/>
          </a:xfrm>
        </p:spPr>
        <p:txBody>
          <a:bodyPr vert="horz" rtlCol="0"/>
          <a:lstStyle>
            <a:lvl1pPr>
              <a:defRPr/>
            </a:lvl1pPr>
            <a:extLst/>
          </a:lstStyle>
          <a:p>
            <a:pPr>
              <a:defRPr/>
            </a:pPr>
            <a:endParaRPr lang="en-US"/>
          </a:p>
        </p:txBody>
      </p:sp>
      <p:sp>
        <p:nvSpPr>
          <p:cNvPr id="6" name="Slide Number Placeholder 10"/>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D52C8358-5BB0-4536-90C2-5281EADEE129}" type="slidenum">
              <a:rPr lang="en-US"/>
              <a:pPr>
                <a:defRPr/>
              </a:pPr>
              <a:t>‹#›</a:t>
            </a:fld>
            <a:endParaRPr lang="en-US"/>
          </a:p>
        </p:txBody>
      </p:sp>
      <p:sp>
        <p:nvSpPr>
          <p:cNvPr id="7" name="Footer Placeholder 11"/>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FA664F84-5FBD-460C-9C25-A492A4460E1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3D7D87FD-FB59-4523-AD15-C72EE4E7D9B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extLst/>
          </a:lstStyle>
          <a:p>
            <a:pPr>
              <a:defRPr/>
            </a:pPr>
            <a:endParaRPr lang="en-US"/>
          </a:p>
        </p:txBody>
      </p:sp>
      <p:sp>
        <p:nvSpPr>
          <p:cNvPr id="6" name="Footer Placeholder 4"/>
          <p:cNvSpPr>
            <a:spLocks noGrp="1"/>
          </p:cNvSpPr>
          <p:nvPr>
            <p:ph type="ftr" sz="quarter" idx="11"/>
          </p:nvPr>
        </p:nvSpPr>
        <p:spPr/>
        <p:txBody>
          <a:bodyPr/>
          <a:lstStyle>
            <a:lvl1pPr>
              <a:defRPr/>
            </a:lvl1pPr>
            <a:extLst/>
          </a:lstStyle>
          <a:p>
            <a:pPr>
              <a:defRPr/>
            </a:pPr>
            <a:endParaRPr lang="en-US"/>
          </a:p>
        </p:txBody>
      </p:sp>
      <p:sp>
        <p:nvSpPr>
          <p:cNvPr id="7" name="Slide Number Placeholder 5"/>
          <p:cNvSpPr>
            <a:spLocks noGrp="1"/>
          </p:cNvSpPr>
          <p:nvPr>
            <p:ph type="sldNum" sz="quarter" idx="12"/>
          </p:nvPr>
        </p:nvSpPr>
        <p:spPr/>
        <p:txBody>
          <a:bodyPr/>
          <a:lstStyle>
            <a:lvl1pPr>
              <a:defRPr/>
            </a:lvl1pPr>
            <a:extLst/>
          </a:lstStyle>
          <a:p>
            <a:pPr>
              <a:defRPr/>
            </a:pPr>
            <a:fld id="{B2399B51-2248-44DE-A48B-4C536184B53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1000125" y="3267075"/>
            <a:ext cx="74072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lang="en-US" smtClean="0"/>
              <a:t>Click to edit Master title style</a:t>
            </a:r>
            <a:endParaRPr lang="en-US"/>
          </a:p>
        </p:txBody>
      </p:sp>
      <p:sp>
        <p:nvSpPr>
          <p:cNvPr id="3" name="Text Placeholder 2"/>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5" name="Date Placeholder 7"/>
          <p:cNvSpPr>
            <a:spLocks noGrp="1"/>
          </p:cNvSpPr>
          <p:nvPr>
            <p:ph type="dt" sz="half" idx="10"/>
          </p:nvPr>
        </p:nvSpPr>
        <p:spPr>
          <a:xfrm>
            <a:off x="5562600" y="6513513"/>
            <a:ext cx="3001963" cy="274637"/>
          </a:xfrm>
        </p:spPr>
        <p:txBody>
          <a:bodyPr vert="horz" rtlCol="0"/>
          <a:lstStyle>
            <a:lvl1pPr>
              <a:defRPr/>
            </a:lvl1pPr>
            <a:extLst/>
          </a:lstStyle>
          <a:p>
            <a:pPr>
              <a:defRPr/>
            </a:pPr>
            <a:endParaRPr lang="en-US"/>
          </a:p>
        </p:txBody>
      </p:sp>
      <p:sp>
        <p:nvSpPr>
          <p:cNvPr id="6" name="Slide Number Placeholder 8"/>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6402D41F-B3E1-493F-B9BF-BBDC60220E98}" type="slidenum">
              <a:rPr lang="en-US"/>
              <a:pPr>
                <a:defRPr/>
              </a:pPr>
              <a:t>‹#›</a:t>
            </a:fld>
            <a:endParaRPr lang="en-US"/>
          </a:p>
        </p:txBody>
      </p:sp>
      <p:sp>
        <p:nvSpPr>
          <p:cNvPr id="7" name="Footer Placeholder 9"/>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extLst/>
          </a:lstStyle>
          <a:p>
            <a:pPr>
              <a:defRPr/>
            </a:pPr>
            <a:endParaRPr lang="en-US"/>
          </a:p>
        </p:txBody>
      </p:sp>
      <p:sp>
        <p:nvSpPr>
          <p:cNvPr id="7" name="Footer Placeholder 5"/>
          <p:cNvSpPr>
            <a:spLocks noGrp="1"/>
          </p:cNvSpPr>
          <p:nvPr>
            <p:ph type="ftr" sz="quarter" idx="11"/>
          </p:nvPr>
        </p:nvSpPr>
        <p:spPr/>
        <p:txBody>
          <a:bodyPr/>
          <a:lstStyle>
            <a:lvl1pPr>
              <a:defRPr/>
            </a:lvl1pPr>
            <a:extLst/>
          </a:lstStyle>
          <a:p>
            <a:pPr>
              <a:defRPr/>
            </a:pPr>
            <a:endParaRPr lang="en-US"/>
          </a:p>
        </p:txBody>
      </p:sp>
      <p:sp>
        <p:nvSpPr>
          <p:cNvPr id="8" name="Slide Number Placeholder 6"/>
          <p:cNvSpPr>
            <a:spLocks noGrp="1"/>
          </p:cNvSpPr>
          <p:nvPr>
            <p:ph type="sldNum" sz="quarter" idx="12"/>
          </p:nvPr>
        </p:nvSpPr>
        <p:spPr>
          <a:xfrm>
            <a:off x="8640763" y="6515100"/>
            <a:ext cx="465137" cy="273050"/>
          </a:xfrm>
        </p:spPr>
        <p:txBody>
          <a:bodyPr/>
          <a:lstStyle>
            <a:lvl1pPr>
              <a:defRPr/>
            </a:lvl1pPr>
            <a:extLst/>
          </a:lstStyle>
          <a:p>
            <a:pPr>
              <a:defRPr/>
            </a:pPr>
            <a:fld id="{02A74ED2-3198-4D35-BFEF-9AF9B0FF350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p:nvPr/>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a:defRPr/>
            </a:pPr>
            <a:endParaRPr lang="en-US"/>
          </a:p>
        </p:txBody>
      </p:sp>
      <p:sp>
        <p:nvSpPr>
          <p:cNvPr id="8" name="Rectangle 7"/>
          <p:cNvSpPr/>
          <p:nvPr/>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a:defRPr/>
            </a:pPr>
            <a:endParaRPr lang="en-US"/>
          </a:p>
        </p:txBody>
      </p:sp>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6"/>
          <p:cNvSpPr>
            <a:spLocks noGrp="1"/>
          </p:cNvSpPr>
          <p:nvPr>
            <p:ph type="dt" sz="half" idx="10"/>
          </p:nvPr>
        </p:nvSpPr>
        <p:spPr/>
        <p:txBody>
          <a:bodyPr/>
          <a:lstStyle>
            <a:lvl1pPr>
              <a:defRPr/>
            </a:lvl1pPr>
            <a:extLst/>
          </a:lstStyle>
          <a:p>
            <a:pPr>
              <a:defRPr/>
            </a:pPr>
            <a:endParaRPr lang="en-US"/>
          </a:p>
        </p:txBody>
      </p:sp>
      <p:sp>
        <p:nvSpPr>
          <p:cNvPr id="10" name="Footer Placeholder 7"/>
          <p:cNvSpPr>
            <a:spLocks noGrp="1"/>
          </p:cNvSpPr>
          <p:nvPr>
            <p:ph type="ftr" sz="quarter" idx="11"/>
          </p:nvPr>
        </p:nvSpPr>
        <p:spPr/>
        <p:txBody>
          <a:bodyPr/>
          <a:lstStyle>
            <a:lvl1pPr>
              <a:defRPr/>
            </a:lvl1pPr>
            <a:extLst/>
          </a:lstStyle>
          <a:p>
            <a:pPr>
              <a:defRPr/>
            </a:pPr>
            <a:endParaRPr lang="en-US"/>
          </a:p>
        </p:txBody>
      </p:sp>
      <p:sp>
        <p:nvSpPr>
          <p:cNvPr id="11" name="Slide Number Placeholder 8"/>
          <p:cNvSpPr>
            <a:spLocks noGrp="1"/>
          </p:cNvSpPr>
          <p:nvPr>
            <p:ph type="sldNum" sz="quarter" idx="12"/>
          </p:nvPr>
        </p:nvSpPr>
        <p:spPr>
          <a:xfrm>
            <a:off x="8640763" y="6515100"/>
            <a:ext cx="465137" cy="273050"/>
          </a:xfrm>
        </p:spPr>
        <p:txBody>
          <a:bodyPr/>
          <a:lstStyle>
            <a:lvl1pPr>
              <a:defRPr/>
            </a:lvl1pPr>
            <a:extLst/>
          </a:lstStyle>
          <a:p>
            <a:pPr>
              <a:defRPr/>
            </a:pPr>
            <a:fld id="{A5888CB2-6E5B-4F49-8865-C5E5BD71BD5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457200" y="253218"/>
            <a:ext cx="8229600" cy="1143000"/>
          </a:xfrm>
        </p:spPr>
        <p:txBody>
          <a:bodyPr/>
          <a:lstStyle>
            <a:extLst/>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extLst/>
          </a:lstStyle>
          <a:p>
            <a:pPr>
              <a:defRPr/>
            </a:pPr>
            <a:endParaRPr lang="en-US"/>
          </a:p>
        </p:txBody>
      </p:sp>
      <p:sp>
        <p:nvSpPr>
          <p:cNvPr id="5" name="Footer Placeholder 3"/>
          <p:cNvSpPr>
            <a:spLocks noGrp="1"/>
          </p:cNvSpPr>
          <p:nvPr>
            <p:ph type="ftr" sz="quarter" idx="11"/>
          </p:nvPr>
        </p:nvSpPr>
        <p:spPr/>
        <p:txBody>
          <a:bodyPr/>
          <a:lstStyle>
            <a:lvl1pPr>
              <a:defRPr/>
            </a:lvl1pPr>
            <a:extLst/>
          </a:lstStyle>
          <a:p>
            <a:pPr>
              <a:defRPr/>
            </a:pPr>
            <a:endParaRPr lang="en-US"/>
          </a:p>
        </p:txBody>
      </p:sp>
      <p:sp>
        <p:nvSpPr>
          <p:cNvPr id="6" name="Slide Number Placeholder 4"/>
          <p:cNvSpPr>
            <a:spLocks noGrp="1"/>
          </p:cNvSpPr>
          <p:nvPr>
            <p:ph type="sldNum" sz="quarter" idx="12"/>
          </p:nvPr>
        </p:nvSpPr>
        <p:spPr/>
        <p:txBody>
          <a:bodyPr/>
          <a:lstStyle>
            <a:lvl1pPr>
              <a:defRPr/>
            </a:lvl1pPr>
            <a:extLst/>
          </a:lstStyle>
          <a:p>
            <a:pPr>
              <a:defRPr/>
            </a:pPr>
            <a:fld id="{977B0124-EC11-4078-BFBD-AC08A7E950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n-US"/>
          </a:p>
        </p:txBody>
      </p:sp>
      <p:sp>
        <p:nvSpPr>
          <p:cNvPr id="3" name="Date Placeholder 13"/>
          <p:cNvSpPr>
            <a:spLocks noGrp="1"/>
          </p:cNvSpPr>
          <p:nvPr>
            <p:ph type="dt" sz="half"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F7D69C31-917C-477A-B8C2-D38C309B942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4963136" y="304800"/>
            <a:ext cx="3931920" cy="762000"/>
          </a:xfrm>
        </p:spPr>
        <p:txBody>
          <a:bodyPr/>
          <a:lstStyle>
            <a:lvl1pPr marL="0" algn="r">
              <a:buNone/>
              <a:defRPr sz="2000" b="1"/>
            </a:lvl1pPr>
            <a:extLst/>
          </a:lstStyle>
          <a:p>
            <a:r>
              <a:rPr lang="en-US" smtClean="0"/>
              <a:t>Click to edit Master title style</a:t>
            </a:r>
            <a:endParaRPr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8"/>
          <p:cNvSpPr>
            <a:spLocks noGrp="1"/>
          </p:cNvSpPr>
          <p:nvPr>
            <p:ph type="dt" sz="half" idx="10"/>
          </p:nvPr>
        </p:nvSpPr>
        <p:spPr>
          <a:xfrm>
            <a:off x="5562600" y="6513513"/>
            <a:ext cx="3001963" cy="274637"/>
          </a:xfrm>
        </p:spPr>
        <p:txBody>
          <a:bodyPr vert="horz" rtlCol="0"/>
          <a:lstStyle>
            <a:lvl1pPr>
              <a:defRPr/>
            </a:lvl1pPr>
            <a:extLst/>
          </a:lstStyle>
          <a:p>
            <a:pPr>
              <a:defRPr/>
            </a:pPr>
            <a:endParaRPr lang="en-US"/>
          </a:p>
        </p:txBody>
      </p:sp>
      <p:sp>
        <p:nvSpPr>
          <p:cNvPr id="7" name="Slide Number Placeholder 9"/>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C13C9294-4059-46EA-91F7-AC785CEEF898}" type="slidenum">
              <a:rPr lang="en-US"/>
              <a:pPr>
                <a:defRPr/>
              </a:pPr>
              <a:t>‹#›</a:t>
            </a:fld>
            <a:endParaRPr lang="en-US"/>
          </a:p>
        </p:txBody>
      </p:sp>
      <p:sp>
        <p:nvSpPr>
          <p:cNvPr id="8" name="Footer Placeholder 10"/>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lstStyle>
            <a:lvl1pPr marL="0" algn="r">
              <a:buNone/>
              <a:defRPr sz="2000" b="1"/>
            </a:lvl1pPr>
            <a:extLst/>
          </a:lstStyle>
          <a:p>
            <a:r>
              <a:rPr lang="en-US" smtClean="0"/>
              <a:t>Click to edit Master title style</a:t>
            </a:r>
            <a:endParaRPr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en-US" noProof="0" smtClean="0"/>
              <a:t>Click icon to add picture</a:t>
            </a:r>
            <a:endParaRPr lang="en-US" noProof="0" dirty="0"/>
          </a:p>
        </p:txBody>
      </p:sp>
      <p:sp>
        <p:nvSpPr>
          <p:cNvPr id="5" name="Date Placeholder 7"/>
          <p:cNvSpPr>
            <a:spLocks noGrp="1"/>
          </p:cNvSpPr>
          <p:nvPr>
            <p:ph type="dt" sz="half" idx="10"/>
          </p:nvPr>
        </p:nvSpPr>
        <p:spPr>
          <a:xfrm>
            <a:off x="5562600" y="6508750"/>
            <a:ext cx="3001963" cy="274638"/>
          </a:xfrm>
        </p:spPr>
        <p:txBody>
          <a:bodyPr vert="horz" rtlCol="0"/>
          <a:lstStyle>
            <a:lvl1pPr>
              <a:defRPr/>
            </a:lvl1pPr>
            <a:extLst/>
          </a:lstStyle>
          <a:p>
            <a:pPr>
              <a:defRPr/>
            </a:pPr>
            <a:endParaRPr lang="en-US"/>
          </a:p>
        </p:txBody>
      </p:sp>
      <p:sp>
        <p:nvSpPr>
          <p:cNvPr id="6" name="Slide Number Placeholder 8"/>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C5B3D04E-D5C4-4260-AB3A-EDCC634BBE47}" type="slidenum">
              <a:rPr lang="en-US"/>
              <a:pPr>
                <a:defRPr/>
              </a:pPr>
              <a:t>‹#›</a:t>
            </a:fld>
            <a:endParaRPr lang="en-US"/>
          </a:p>
        </p:txBody>
      </p:sp>
      <p:sp>
        <p:nvSpPr>
          <p:cNvPr id="7" name="Footer Placeholder 9"/>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Footer Placeholder 2"/>
          <p:cNvSpPr>
            <a:spLocks noGrp="1"/>
          </p:cNvSpPr>
          <p:nvPr>
            <p:ph type="ftr" sz="quarter" idx="3"/>
          </p:nvPr>
        </p:nvSpPr>
        <p:spPr>
          <a:xfrm>
            <a:off x="1295400" y="6400800"/>
            <a:ext cx="4211638" cy="274638"/>
          </a:xfrm>
          <a:prstGeom prst="rect">
            <a:avLst/>
          </a:prstGeom>
        </p:spPr>
        <p:txBody>
          <a:bodyPr/>
          <a:lstStyle>
            <a:lvl1pPr algn="r" eaLnBrk="1" latinLnBrk="0" hangingPunct="1">
              <a:defRPr kumimoji="0" sz="1300">
                <a:solidFill>
                  <a:schemeClr val="bg2">
                    <a:tint val="60000"/>
                    <a:satMod val="155000"/>
                  </a:schemeClr>
                </a:solidFill>
              </a:defRPr>
            </a:lvl1pPr>
            <a:extLst/>
          </a:lstStyle>
          <a:p>
            <a:pPr>
              <a:defRPr/>
            </a:pPr>
            <a:endParaRPr lang="en-US"/>
          </a:p>
        </p:txBody>
      </p:sp>
      <p:sp>
        <p:nvSpPr>
          <p:cNvPr id="14" name="Date Placeholder 13"/>
          <p:cNvSpPr>
            <a:spLocks noGrp="1"/>
          </p:cNvSpPr>
          <p:nvPr>
            <p:ph type="dt" sz="half" idx="2"/>
          </p:nvPr>
        </p:nvSpPr>
        <p:spPr>
          <a:xfrm>
            <a:off x="5562600" y="6400800"/>
            <a:ext cx="3001963" cy="274638"/>
          </a:xfrm>
          <a:prstGeom prst="rect">
            <a:avLst/>
          </a:prstGeom>
        </p:spPr>
        <p:txBody>
          <a:bodyPr/>
          <a:lstStyle>
            <a:lvl1pPr algn="l" eaLnBrk="1" latinLnBrk="0" hangingPunct="1">
              <a:defRPr kumimoji="0" sz="1300">
                <a:solidFill>
                  <a:schemeClr val="bg2">
                    <a:tint val="60000"/>
                    <a:satMod val="155000"/>
                  </a:schemeClr>
                </a:solidFill>
              </a:defRPr>
            </a:lvl1pPr>
            <a:extLst/>
          </a:lstStyle>
          <a:p>
            <a:pPr>
              <a:defRPr/>
            </a:pPr>
            <a:endParaRPr lang="en-US"/>
          </a:p>
        </p:txBody>
      </p:sp>
      <p:sp>
        <p:nvSpPr>
          <p:cNvPr id="23" name="Slide Number Placeholder 22"/>
          <p:cNvSpPr>
            <a:spLocks noGrp="1"/>
          </p:cNvSpPr>
          <p:nvPr>
            <p:ph type="sldNum" sz="quarter" idx="4"/>
          </p:nvPr>
        </p:nvSpPr>
        <p:spPr>
          <a:xfrm>
            <a:off x="8639175" y="6515100"/>
            <a:ext cx="463550" cy="273050"/>
          </a:xfrm>
          <a:prstGeom prst="rect">
            <a:avLst/>
          </a:prstGeom>
        </p:spPr>
        <p:txBody>
          <a:bodyPr anchor="ctr"/>
          <a:lstStyle>
            <a:lvl1pPr algn="r" eaLnBrk="1" latinLnBrk="0" hangingPunct="1">
              <a:defRPr kumimoji="0" sz="1600">
                <a:solidFill>
                  <a:schemeClr val="tx2">
                    <a:shade val="90000"/>
                  </a:schemeClr>
                </a:solidFill>
                <a:effectLst/>
              </a:defRPr>
            </a:lvl1pPr>
            <a:extLst/>
          </a:lstStyle>
          <a:p>
            <a:pPr>
              <a:defRPr/>
            </a:pPr>
            <a:fld id="{0EF6FFE5-E8BA-470C-8FA0-5202167525D8}" type="slidenum">
              <a:rPr lang="en-US"/>
              <a:pPr>
                <a:defRPr/>
              </a:pPr>
              <a:t>‹#›</a:t>
            </a:fld>
            <a:endParaRPr lang="en-US"/>
          </a:p>
        </p:txBody>
      </p:sp>
      <p:sp>
        <p:nvSpPr>
          <p:cNvPr id="22" name="Title Placeholder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en-US" smtClean="0"/>
              <a:t>Click to edit Master title style</a:t>
            </a:r>
            <a:endParaRPr lang="en-US"/>
          </a:p>
        </p:txBody>
      </p:sp>
      <p:sp>
        <p:nvSpPr>
          <p:cNvPr id="1033" name="Text Placeholder 12"/>
          <p:cNvSpPr>
            <a:spLocks noGrp="1"/>
          </p:cNvSpPr>
          <p:nvPr>
            <p:ph type="body" idx="1"/>
          </p:nvPr>
        </p:nvSpPr>
        <p:spPr bwMode="auto">
          <a:xfrm>
            <a:off x="4572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 id="2147483944" r:id="rId5"/>
    <p:sldLayoutId id="2147483945" r:id="rId6"/>
    <p:sldLayoutId id="2147483937" r:id="rId7"/>
    <p:sldLayoutId id="2147483946" r:id="rId8"/>
    <p:sldLayoutId id="2147483947" r:id="rId9"/>
    <p:sldLayoutId id="2147483938" r:id="rId10"/>
    <p:sldLayoutId id="2147483939" r:id="rId11"/>
  </p:sldLayoutIdLst>
  <p:txStyles>
    <p:titleStyle>
      <a:lvl1pPr marL="53975" indent="-53975" algn="r" rtl="0" eaLnBrk="0" fontAlgn="base" hangingPunct="0">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eaLnBrk="0" fontAlgn="base" hangingPunct="0">
        <a:spcBef>
          <a:spcPct val="0"/>
        </a:spcBef>
        <a:spcAft>
          <a:spcPct val="0"/>
        </a:spcAft>
        <a:defRPr sz="4600">
          <a:solidFill>
            <a:srgbClr val="E7EACB"/>
          </a:solidFill>
          <a:latin typeface="Rockwell" pitchFamily="18" charset="0"/>
        </a:defRPr>
      </a:lvl2pPr>
      <a:lvl3pPr marL="53975" indent="-53975" algn="r" rtl="0" eaLnBrk="0" fontAlgn="base" hangingPunct="0">
        <a:spcBef>
          <a:spcPct val="0"/>
        </a:spcBef>
        <a:spcAft>
          <a:spcPct val="0"/>
        </a:spcAft>
        <a:defRPr sz="4600">
          <a:solidFill>
            <a:srgbClr val="E7EACB"/>
          </a:solidFill>
          <a:latin typeface="Rockwell" pitchFamily="18" charset="0"/>
        </a:defRPr>
      </a:lvl3pPr>
      <a:lvl4pPr marL="53975" indent="-53975" algn="r" rtl="0" eaLnBrk="0" fontAlgn="base" hangingPunct="0">
        <a:spcBef>
          <a:spcPct val="0"/>
        </a:spcBef>
        <a:spcAft>
          <a:spcPct val="0"/>
        </a:spcAft>
        <a:defRPr sz="4600">
          <a:solidFill>
            <a:srgbClr val="E7EACB"/>
          </a:solidFill>
          <a:latin typeface="Rockwell" pitchFamily="18" charset="0"/>
        </a:defRPr>
      </a:lvl4pPr>
      <a:lvl5pPr marL="53975" indent="-53975" algn="r" rtl="0" eaLnBrk="0" fontAlgn="base" hangingPunct="0">
        <a:spcBef>
          <a:spcPct val="0"/>
        </a:spcBef>
        <a:spcAft>
          <a:spcPct val="0"/>
        </a:spcAft>
        <a:defRPr sz="4600">
          <a:solidFill>
            <a:srgbClr val="E7EACB"/>
          </a:solidFill>
          <a:latin typeface="Rockwell" pitchFamily="18" charset="0"/>
        </a:defRPr>
      </a:lvl5pPr>
      <a:lvl6pPr marL="511175" indent="-53975" algn="r" rtl="0" fontAlgn="base">
        <a:spcBef>
          <a:spcPct val="0"/>
        </a:spcBef>
        <a:spcAft>
          <a:spcPct val="0"/>
        </a:spcAft>
        <a:defRPr sz="4600">
          <a:solidFill>
            <a:srgbClr val="E7EACB"/>
          </a:solidFill>
          <a:latin typeface="Rockwell" pitchFamily="18" charset="0"/>
        </a:defRPr>
      </a:lvl6pPr>
      <a:lvl7pPr marL="968375" indent="-53975" algn="r" rtl="0" fontAlgn="base">
        <a:spcBef>
          <a:spcPct val="0"/>
        </a:spcBef>
        <a:spcAft>
          <a:spcPct val="0"/>
        </a:spcAft>
        <a:defRPr sz="4600">
          <a:solidFill>
            <a:srgbClr val="E7EACB"/>
          </a:solidFill>
          <a:latin typeface="Rockwell" pitchFamily="18" charset="0"/>
        </a:defRPr>
      </a:lvl7pPr>
      <a:lvl8pPr marL="1425575" indent="-53975" algn="r" rtl="0" fontAlgn="base">
        <a:spcBef>
          <a:spcPct val="0"/>
        </a:spcBef>
        <a:spcAft>
          <a:spcPct val="0"/>
        </a:spcAft>
        <a:defRPr sz="4600">
          <a:solidFill>
            <a:srgbClr val="E7EACB"/>
          </a:solidFill>
          <a:latin typeface="Rockwell" pitchFamily="18" charset="0"/>
        </a:defRPr>
      </a:lvl8pPr>
      <a:lvl9pPr marL="1882775" indent="-53975" algn="r" rtl="0" fontAlgn="base">
        <a:spcBef>
          <a:spcPct val="0"/>
        </a:spcBef>
        <a:spcAft>
          <a:spcPct val="0"/>
        </a:spcAft>
        <a:defRPr sz="4600">
          <a:solidFill>
            <a:srgbClr val="E7EACB"/>
          </a:solidFill>
          <a:latin typeface="Rockwell" pitchFamily="18" charset="0"/>
        </a:defRPr>
      </a:lvl9pPr>
      <a:extLst/>
    </p:titleStyle>
    <p:bodyStyle>
      <a:lvl1pPr marL="292100" indent="-292100" algn="l" rtl="0" eaLnBrk="0" fontAlgn="base" hangingPunct="0">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eaLnBrk="0" fontAlgn="base" hangingPunct="0">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eaLnBrk="0" fontAlgn="base" hangingPunct="0">
        <a:spcBef>
          <a:spcPts val="400"/>
        </a:spcBef>
        <a:spcAft>
          <a:spcPct val="0"/>
        </a:spcAft>
        <a:buClr>
          <a:srgbClr val="A8CDD7"/>
        </a:buClr>
        <a:buSzPct val="100000"/>
        <a:buFont typeface="Wingdings 2" pitchFamily="18" charset="2"/>
        <a:buChar char=""/>
        <a:defRPr sz="2300" kern="1200">
          <a:solidFill>
            <a:schemeClr val="tx1"/>
          </a:solidFill>
          <a:latin typeface="+mn-lt"/>
          <a:ea typeface="+mn-ea"/>
          <a:cs typeface="+mn-cs"/>
        </a:defRPr>
      </a:lvl3pPr>
      <a:lvl4pPr marL="1004888" indent="-182563" algn="l" rtl="0" eaLnBrk="0" fontAlgn="base" hangingPunct="0">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eaLnBrk="0" fontAlgn="base" hangingPunct="0">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4234" y="381001"/>
            <a:ext cx="8298766" cy="1295399"/>
          </a:xfrm>
        </p:spPr>
        <p:txBody>
          <a:bodyPr>
            <a:normAutofit/>
          </a:bodyPr>
          <a:lstStyle/>
          <a:p>
            <a:pPr indent="0" algn="ctr" eaLnBrk="1" fontAlgn="auto" hangingPunct="1">
              <a:spcAft>
                <a:spcPts val="0"/>
              </a:spcAft>
              <a:defRPr/>
            </a:pPr>
            <a:r>
              <a:rPr lang="en-US" sz="4000" dirty="0" smtClean="0">
                <a:solidFill>
                  <a:schemeClr val="tx2">
                    <a:tint val="100000"/>
                    <a:shade val="90000"/>
                    <a:satMod val="250000"/>
                    <a:alpha val="100000"/>
                  </a:schemeClr>
                </a:solidFill>
              </a:rPr>
              <a:t>Course Overview </a:t>
            </a:r>
            <a:endParaRPr lang="en-US" sz="4000" dirty="0">
              <a:solidFill>
                <a:schemeClr val="tx2">
                  <a:tint val="100000"/>
                  <a:shade val="90000"/>
                  <a:satMod val="250000"/>
                  <a:alpha val="100000"/>
                </a:schemeClr>
              </a:solidFill>
            </a:endParaRPr>
          </a:p>
        </p:txBody>
      </p:sp>
      <p:sp>
        <p:nvSpPr>
          <p:cNvPr id="10243" name="Subtitle 2"/>
          <p:cNvSpPr>
            <a:spLocks noGrp="1"/>
          </p:cNvSpPr>
          <p:nvPr>
            <p:ph type="subTitle" idx="1"/>
          </p:nvPr>
        </p:nvSpPr>
        <p:spPr>
          <a:xfrm>
            <a:off x="2133600" y="2819400"/>
            <a:ext cx="6553200" cy="2362200"/>
          </a:xfrm>
        </p:spPr>
        <p:txBody>
          <a:bodyPr/>
          <a:lstStyle/>
          <a:p>
            <a:pPr eaLnBrk="1" hangingPunct="1">
              <a:spcBef>
                <a:spcPct val="0"/>
              </a:spcBef>
            </a:pPr>
            <a:r>
              <a:rPr lang="en-US" smtClean="0"/>
              <a:t>Amanda Hodges, Ph.D.</a:t>
            </a:r>
          </a:p>
          <a:p>
            <a:pPr eaLnBrk="1" hangingPunct="1">
              <a:spcBef>
                <a:spcPct val="0"/>
              </a:spcBef>
            </a:pPr>
            <a:r>
              <a:rPr lang="en-US" smtClean="0"/>
              <a:t>Entomology/Nematology Dept.</a:t>
            </a:r>
          </a:p>
          <a:p>
            <a:pPr eaLnBrk="1" hangingPunct="1">
              <a:spcBef>
                <a:spcPct val="0"/>
              </a:spcBef>
            </a:pPr>
            <a:r>
              <a:rPr lang="en-US" smtClean="0"/>
              <a:t>University of  Florida</a:t>
            </a:r>
          </a:p>
          <a:p>
            <a:pPr eaLnBrk="1" hangingPunct="1">
              <a:spcBef>
                <a:spcPct val="0"/>
              </a:spcBef>
            </a:pPr>
            <a:endParaRPr lang="en-US" smtClean="0"/>
          </a:p>
          <a:p>
            <a:pPr eaLnBrk="1" hangingPunct="1">
              <a:spcBef>
                <a:spcPct val="0"/>
              </a:spcBef>
            </a:pPr>
            <a:endParaRPr lang="en-US" smtClean="0"/>
          </a:p>
        </p:txBody>
      </p:sp>
      <p:pic>
        <p:nvPicPr>
          <p:cNvPr id="10244" name="Picture 3" descr="UFsignatureThemeline.tif"/>
          <p:cNvPicPr>
            <a:picLocks noChangeAspect="1"/>
          </p:cNvPicPr>
          <p:nvPr/>
        </p:nvPicPr>
        <p:blipFill>
          <a:blip r:embed="rId2" cstate="print"/>
          <a:srcRect/>
          <a:stretch>
            <a:fillRect/>
          </a:stretch>
        </p:blipFill>
        <p:spPr bwMode="auto">
          <a:xfrm>
            <a:off x="0" y="6172200"/>
            <a:ext cx="2474913" cy="685800"/>
          </a:xfrm>
          <a:prstGeom prst="rect">
            <a:avLst/>
          </a:prstGeom>
          <a:noFill/>
          <a:ln w="9525">
            <a:noFill/>
            <a:miter lim="800000"/>
            <a:headEnd/>
            <a:tailEnd/>
          </a:ln>
        </p:spPr>
      </p:pic>
      <p:sp>
        <p:nvSpPr>
          <p:cNvPr id="10245" name="TextBox 4"/>
          <p:cNvSpPr txBox="1">
            <a:spLocks noChangeArrowheads="1"/>
          </p:cNvSpPr>
          <p:nvPr/>
        </p:nvSpPr>
        <p:spPr bwMode="auto">
          <a:xfrm>
            <a:off x="2617788" y="6172200"/>
            <a:ext cx="6417719" cy="461665"/>
          </a:xfrm>
          <a:prstGeom prst="rect">
            <a:avLst/>
          </a:prstGeom>
          <a:noFill/>
          <a:ln w="9525">
            <a:noFill/>
            <a:miter lim="800000"/>
            <a:headEnd/>
            <a:tailEnd/>
          </a:ln>
        </p:spPr>
        <p:txBody>
          <a:bodyPr wrap="none">
            <a:spAutoFit/>
          </a:bodyPr>
          <a:lstStyle/>
          <a:p>
            <a:r>
              <a:rPr lang="en-US" sz="2400" dirty="0"/>
              <a:t>Exotic Species &amp; </a:t>
            </a:r>
            <a:r>
              <a:rPr lang="en-US" sz="2400" dirty="0" err="1"/>
              <a:t>Biosecurity</a:t>
            </a:r>
            <a:r>
              <a:rPr lang="en-US" sz="2400" dirty="0"/>
              <a:t> </a:t>
            </a:r>
            <a:r>
              <a:rPr lang="en-US" sz="2400"/>
              <a:t>Issues </a:t>
            </a:r>
            <a:r>
              <a:rPr lang="en-US" sz="2400" smtClean="0"/>
              <a:t>ALS 4161/6166</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All Students</a:t>
            </a:r>
            <a:endParaRPr lang="en-US" dirty="0"/>
          </a:p>
        </p:txBody>
      </p:sp>
      <p:sp>
        <p:nvSpPr>
          <p:cNvPr id="13315" name="Content Placeholder 2"/>
          <p:cNvSpPr>
            <a:spLocks noGrp="1"/>
          </p:cNvSpPr>
          <p:nvPr>
            <p:ph idx="1"/>
          </p:nvPr>
        </p:nvSpPr>
        <p:spPr/>
        <p:txBody>
          <a:bodyPr/>
          <a:lstStyle/>
          <a:p>
            <a:r>
              <a:rPr lang="en-US" dirty="0" smtClean="0"/>
              <a:t>Appropriately addresses topic (1-5 points)</a:t>
            </a:r>
          </a:p>
          <a:p>
            <a:pPr>
              <a:buNone/>
            </a:pPr>
            <a:endParaRPr lang="en-US" dirty="0" smtClean="0"/>
          </a:p>
          <a:p>
            <a:r>
              <a:rPr lang="en-US" dirty="0" smtClean="0"/>
              <a:t>Content logically organized (1-10 points)</a:t>
            </a:r>
          </a:p>
          <a:p>
            <a:pPr>
              <a:buNone/>
            </a:pPr>
            <a:endParaRPr lang="en-US" dirty="0" smtClean="0"/>
          </a:p>
          <a:p>
            <a:r>
              <a:rPr lang="en-US" dirty="0" smtClean="0"/>
              <a:t>Use of references (1-5 points)</a:t>
            </a:r>
          </a:p>
          <a:p>
            <a:pPr>
              <a:buNone/>
            </a:pPr>
            <a:endParaRPr lang="en-US" dirty="0" smtClean="0"/>
          </a:p>
          <a:p>
            <a:r>
              <a:rPr lang="en-US" dirty="0" smtClean="0"/>
              <a:t>Grammatically accurate (1-5 points)</a:t>
            </a:r>
          </a:p>
          <a:p>
            <a:pPr>
              <a:buFont typeface="Wingdings 2" pitchFamily="18" charset="2"/>
              <a:buNone/>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All Students</a:t>
            </a:r>
            <a:endParaRPr lang="en-US" dirty="0"/>
          </a:p>
        </p:txBody>
      </p:sp>
      <p:sp>
        <p:nvSpPr>
          <p:cNvPr id="3" name="Content Placeholder 2"/>
          <p:cNvSpPr>
            <a:spLocks noGrp="1"/>
          </p:cNvSpPr>
          <p:nvPr>
            <p:ph idx="1"/>
          </p:nvPr>
        </p:nvSpPr>
        <p:spPr/>
        <p:txBody>
          <a:bodyPr/>
          <a:lstStyle/>
          <a:p>
            <a:r>
              <a:rPr lang="en-US" dirty="0" smtClean="0"/>
              <a:t>Electronic Submission by e-mailing the instructor is required.</a:t>
            </a:r>
          </a:p>
          <a:p>
            <a:r>
              <a:rPr lang="en-US" dirty="0" smtClean="0"/>
              <a:t>Instructor will confirm receipt of assignment.</a:t>
            </a:r>
          </a:p>
          <a:p>
            <a:r>
              <a:rPr lang="en-US" dirty="0" smtClean="0"/>
              <a:t>Assignments will be checked for plagiarism at </a:t>
            </a:r>
            <a:r>
              <a:rPr lang="en-US" dirty="0" err="1" smtClean="0"/>
              <a:t>Turnitin@uf</a:t>
            </a:r>
            <a:r>
              <a:rPr lang="en-US" dirty="0" smtClean="0"/>
              <a:t> http://www.at.ufl.edu/~turnitin/support.html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Assignment 1</a:t>
            </a:r>
            <a:endParaRPr lang="en-US" dirty="0"/>
          </a:p>
        </p:txBody>
      </p:sp>
      <p:sp>
        <p:nvSpPr>
          <p:cNvPr id="14339" name="Content Placeholder 2"/>
          <p:cNvSpPr>
            <a:spLocks noGrp="1"/>
          </p:cNvSpPr>
          <p:nvPr>
            <p:ph idx="1"/>
          </p:nvPr>
        </p:nvSpPr>
        <p:spPr/>
        <p:txBody>
          <a:bodyPr/>
          <a:lstStyle/>
          <a:p>
            <a:r>
              <a:rPr lang="en-US" dirty="0" smtClean="0"/>
              <a:t>Due:  September 20, 2010</a:t>
            </a:r>
          </a:p>
          <a:p>
            <a:pPr>
              <a:buFont typeface="Wingdings 2" pitchFamily="18" charset="2"/>
              <a:buNone/>
            </a:pPr>
            <a:endParaRPr lang="en-US" dirty="0" smtClean="0"/>
          </a:p>
          <a:p>
            <a:r>
              <a:rPr lang="en-US" dirty="0" smtClean="0"/>
              <a:t>Impact of Historical Case Examples on Today’s Agricultural Program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Assignment 1</a:t>
            </a:r>
            <a:endParaRPr lang="en-US" dirty="0"/>
          </a:p>
        </p:txBody>
      </p:sp>
      <p:sp>
        <p:nvSpPr>
          <p:cNvPr id="15363" name="Content Placeholder 2"/>
          <p:cNvSpPr>
            <a:spLocks noGrp="1"/>
          </p:cNvSpPr>
          <p:nvPr>
            <p:ph idx="1"/>
          </p:nvPr>
        </p:nvSpPr>
        <p:spPr/>
        <p:txBody>
          <a:bodyPr/>
          <a:lstStyle/>
          <a:p>
            <a:r>
              <a:rPr lang="en-US" smtClean="0"/>
              <a:t>Potential Outline for Assignment:</a:t>
            </a:r>
          </a:p>
          <a:p>
            <a:pPr lvl="1"/>
            <a:r>
              <a:rPr lang="en-US" smtClean="0"/>
              <a:t>Introduction (i.e. mention case studies you will discuss in your written assignment as an overview)</a:t>
            </a:r>
          </a:p>
          <a:p>
            <a:pPr lvl="1"/>
            <a:r>
              <a:rPr lang="en-US" smtClean="0"/>
              <a:t>San Jose Scale</a:t>
            </a:r>
          </a:p>
          <a:p>
            <a:pPr lvl="1"/>
            <a:r>
              <a:rPr lang="en-US" smtClean="0"/>
              <a:t>Cottony Cushion Scale</a:t>
            </a:r>
          </a:p>
          <a:p>
            <a:pPr lvl="1"/>
            <a:r>
              <a:rPr lang="en-US" smtClean="0"/>
              <a:t>Grape Phylloxera</a:t>
            </a:r>
          </a:p>
          <a:p>
            <a:pPr lvl="1"/>
            <a:r>
              <a:rPr lang="en-US" smtClean="0"/>
              <a:t>Citrus Canker</a:t>
            </a:r>
          </a:p>
          <a:p>
            <a:pPr lvl="1"/>
            <a:r>
              <a:rPr lang="en-US" smtClean="0"/>
              <a:t>Screwworm</a:t>
            </a:r>
          </a:p>
          <a:p>
            <a:pPr lvl="1"/>
            <a:r>
              <a:rPr lang="en-US" smtClean="0"/>
              <a:t>Overall Case Study Summary</a:t>
            </a:r>
          </a:p>
          <a:p>
            <a:pPr lvl="1"/>
            <a:r>
              <a:rPr lang="en-US" smtClean="0"/>
              <a:t>References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Assignment 2</a:t>
            </a:r>
            <a:endParaRPr lang="en-US" dirty="0"/>
          </a:p>
        </p:txBody>
      </p:sp>
      <p:sp>
        <p:nvSpPr>
          <p:cNvPr id="16387" name="Content Placeholder 2"/>
          <p:cNvSpPr>
            <a:spLocks noGrp="1"/>
          </p:cNvSpPr>
          <p:nvPr>
            <p:ph idx="1"/>
          </p:nvPr>
        </p:nvSpPr>
        <p:spPr/>
        <p:txBody>
          <a:bodyPr/>
          <a:lstStyle/>
          <a:p>
            <a:r>
              <a:rPr lang="en-US" dirty="0" smtClean="0"/>
              <a:t>Due October 27, 2010</a:t>
            </a:r>
          </a:p>
          <a:p>
            <a:r>
              <a:rPr lang="en-US" dirty="0" smtClean="0"/>
              <a:t>Select any exotic pest (i.e. or limited distribution pest) and determine it potential impact on a state region or the U.S.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Assignment 2</a:t>
            </a:r>
            <a:endParaRPr lang="en-US" dirty="0"/>
          </a:p>
        </p:txBody>
      </p:sp>
      <p:sp>
        <p:nvSpPr>
          <p:cNvPr id="17411" name="Content Placeholder 2"/>
          <p:cNvSpPr>
            <a:spLocks noGrp="1"/>
          </p:cNvSpPr>
          <p:nvPr>
            <p:ph idx="1"/>
          </p:nvPr>
        </p:nvSpPr>
        <p:spPr/>
        <p:txBody>
          <a:bodyPr/>
          <a:lstStyle/>
          <a:p>
            <a:r>
              <a:rPr lang="en-US" smtClean="0"/>
              <a:t>Name and generally describe why the pest is a threat.</a:t>
            </a:r>
          </a:p>
          <a:p>
            <a:r>
              <a:rPr lang="en-US" smtClean="0"/>
              <a:t>What commodities and/or natural areas would the pest impact?</a:t>
            </a:r>
          </a:p>
          <a:p>
            <a:r>
              <a:rPr lang="en-US" smtClean="0"/>
              <a:t>What would be the economic value of these commodities?</a:t>
            </a:r>
          </a:p>
          <a:p>
            <a:r>
              <a:rPr lang="en-US" smtClean="0"/>
              <a:t>What would be the overall ecological impact (if applicable)?</a:t>
            </a:r>
          </a:p>
          <a:p>
            <a:r>
              <a:rPr lang="en-US" smtClean="0"/>
              <a:t>Cite appropriate references.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Assignment 3</a:t>
            </a:r>
            <a:endParaRPr lang="en-US" dirty="0"/>
          </a:p>
        </p:txBody>
      </p:sp>
      <p:sp>
        <p:nvSpPr>
          <p:cNvPr id="18435" name="Content Placeholder 2"/>
          <p:cNvSpPr>
            <a:spLocks noGrp="1"/>
          </p:cNvSpPr>
          <p:nvPr>
            <p:ph idx="1"/>
          </p:nvPr>
        </p:nvSpPr>
        <p:spPr/>
        <p:txBody>
          <a:bodyPr/>
          <a:lstStyle/>
          <a:p>
            <a:r>
              <a:rPr lang="en-US" dirty="0" smtClean="0"/>
              <a:t>September 27, 2010</a:t>
            </a:r>
          </a:p>
          <a:p>
            <a:pPr lvl="1"/>
            <a:r>
              <a:rPr lang="en-US" dirty="0" smtClean="0"/>
              <a:t>Topic Approved by Instructor</a:t>
            </a:r>
          </a:p>
          <a:p>
            <a:r>
              <a:rPr lang="en-US" dirty="0" smtClean="0"/>
              <a:t>Due: November 22, 2010</a:t>
            </a:r>
          </a:p>
          <a:p>
            <a:r>
              <a:rPr lang="en-US" dirty="0" smtClean="0"/>
              <a:t>Follow format for UF/IFAS Featured Creatures </a:t>
            </a:r>
            <a:r>
              <a:rPr lang="en-US" u="sng" dirty="0" smtClean="0"/>
              <a:t>http://entomology.ifas.ufl.edu/creatures</a:t>
            </a:r>
          </a:p>
          <a:p>
            <a:r>
              <a:rPr lang="en-US" dirty="0" smtClean="0"/>
              <a:t>Optional:  If you are interested in submitting your extension fact sheet as a feature creature, your first draft is due on or before October 27, 2010</a:t>
            </a:r>
          </a:p>
          <a:p>
            <a:pPr lvl="1"/>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Assignment 4</a:t>
            </a:r>
            <a:endParaRPr lang="en-US" dirty="0"/>
          </a:p>
        </p:txBody>
      </p:sp>
      <p:sp>
        <p:nvSpPr>
          <p:cNvPr id="18435" name="Content Placeholder 2"/>
          <p:cNvSpPr>
            <a:spLocks noGrp="1"/>
          </p:cNvSpPr>
          <p:nvPr>
            <p:ph idx="1"/>
          </p:nvPr>
        </p:nvSpPr>
        <p:spPr/>
        <p:txBody>
          <a:bodyPr/>
          <a:lstStyle/>
          <a:p>
            <a:r>
              <a:rPr lang="en-US" dirty="0" smtClean="0"/>
              <a:t>Due:  December 1, 2010</a:t>
            </a:r>
          </a:p>
          <a:p>
            <a:r>
              <a:rPr lang="en-US" dirty="0" smtClean="0"/>
              <a:t>Two Options.  Inform instructor of choice.</a:t>
            </a:r>
          </a:p>
          <a:p>
            <a:pPr lvl="1"/>
            <a:r>
              <a:rPr lang="en-US" dirty="0" smtClean="0"/>
              <a:t>Overview of more modern regulatory successes and failures.</a:t>
            </a:r>
          </a:p>
          <a:p>
            <a:pPr lvl="1"/>
            <a:r>
              <a:rPr lang="en-US" dirty="0" smtClean="0"/>
              <a:t>List specific case study examples.</a:t>
            </a:r>
          </a:p>
          <a:p>
            <a:pPr lvl="1"/>
            <a:r>
              <a:rPr lang="en-US" dirty="0" smtClean="0"/>
              <a:t>Address which agencies should be involved to deal with public perception issues.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defRPr/>
            </a:pPr>
            <a:r>
              <a:rPr lang="en-US" dirty="0" smtClean="0"/>
              <a:t>Assignment 5:  </a:t>
            </a:r>
            <a:br>
              <a:rPr lang="en-US" dirty="0" smtClean="0"/>
            </a:br>
            <a:r>
              <a:rPr lang="en-US" dirty="0" smtClean="0"/>
              <a:t>Graduate Students Only</a:t>
            </a:r>
            <a:endParaRPr lang="en-US" dirty="0"/>
          </a:p>
        </p:txBody>
      </p:sp>
      <p:sp>
        <p:nvSpPr>
          <p:cNvPr id="20483" name="Content Placeholder 2"/>
          <p:cNvSpPr>
            <a:spLocks noGrp="1"/>
          </p:cNvSpPr>
          <p:nvPr>
            <p:ph idx="1"/>
          </p:nvPr>
        </p:nvSpPr>
        <p:spPr/>
        <p:txBody>
          <a:bodyPr/>
          <a:lstStyle/>
          <a:p>
            <a:r>
              <a:rPr lang="en-US" dirty="0" smtClean="0"/>
              <a:t>Due December 8, 2010</a:t>
            </a:r>
          </a:p>
          <a:p>
            <a:pPr>
              <a:buFont typeface="Wingdings 2" pitchFamily="18" charset="2"/>
              <a:buNone/>
            </a:pPr>
            <a:endParaRPr lang="en-US" dirty="0" smtClean="0"/>
          </a:p>
          <a:p>
            <a:r>
              <a:rPr lang="en-US" dirty="0" smtClean="0"/>
              <a:t>10-15 pages</a:t>
            </a:r>
          </a:p>
          <a:p>
            <a:pPr>
              <a:buFont typeface="Wingdings 2" pitchFamily="18" charset="2"/>
              <a:buNone/>
            </a:pPr>
            <a:endParaRPr lang="en-US" dirty="0" smtClean="0"/>
          </a:p>
          <a:p>
            <a:r>
              <a:rPr lang="en-US" dirty="0" smtClean="0"/>
              <a:t>Pick a pest</a:t>
            </a:r>
          </a:p>
          <a:p>
            <a:pPr>
              <a:buFont typeface="Wingdings 2" pitchFamily="18" charset="2"/>
              <a:buNone/>
            </a:pPr>
            <a:endParaRPr lang="en-US" dirty="0" smtClean="0"/>
          </a:p>
          <a:p>
            <a:r>
              <a:rPr lang="en-US" dirty="0" smtClean="0"/>
              <a:t>Mini risk assessment </a:t>
            </a:r>
          </a:p>
          <a:p>
            <a:pPr lvl="1">
              <a:buFontTx/>
              <a:buNone/>
            </a:pP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 Information</a:t>
            </a:r>
            <a:endParaRPr lang="en-US" dirty="0"/>
          </a:p>
        </p:txBody>
      </p:sp>
      <p:sp>
        <p:nvSpPr>
          <p:cNvPr id="3" name="Content Placeholder 2"/>
          <p:cNvSpPr>
            <a:spLocks noGrp="1"/>
          </p:cNvSpPr>
          <p:nvPr>
            <p:ph idx="1"/>
          </p:nvPr>
        </p:nvSpPr>
        <p:spPr/>
        <p:txBody>
          <a:bodyPr/>
          <a:lstStyle/>
          <a:p>
            <a:r>
              <a:rPr lang="en-US" dirty="0" smtClean="0"/>
              <a:t>Two exams, 50 points each</a:t>
            </a:r>
          </a:p>
          <a:p>
            <a:r>
              <a:rPr lang="en-US" dirty="0" smtClean="0"/>
              <a:t>Final Exam, 100 points</a:t>
            </a:r>
          </a:p>
          <a:p>
            <a:r>
              <a:rPr lang="en-US" dirty="0" smtClean="0"/>
              <a:t>Open book, open notebook</a:t>
            </a:r>
          </a:p>
          <a:p>
            <a:r>
              <a:rPr lang="en-US" dirty="0" smtClean="0"/>
              <a:t>Exam e-mailed to students at or prior to 8:00am.</a:t>
            </a:r>
          </a:p>
          <a:p>
            <a:r>
              <a:rPr lang="en-US" dirty="0" smtClean="0"/>
              <a:t>Exam must be completed by 11:59pm.</a:t>
            </a:r>
          </a:p>
          <a:p>
            <a:r>
              <a:rPr lang="en-US" dirty="0" smtClean="0"/>
              <a:t>Checked at </a:t>
            </a:r>
            <a:r>
              <a:rPr lang="en-US" dirty="0" err="1" smtClean="0"/>
              <a:t>turnitin@uf</a:t>
            </a:r>
            <a:r>
              <a:rPr lang="en-US" dirty="0" smtClean="0"/>
              <a:t> for plagiarism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Class Lessons</a:t>
            </a:r>
            <a:endParaRPr lang="en-US" dirty="0"/>
          </a:p>
        </p:txBody>
      </p:sp>
      <p:sp>
        <p:nvSpPr>
          <p:cNvPr id="11267" name="Content Placeholder 2"/>
          <p:cNvSpPr>
            <a:spLocks noGrp="1"/>
          </p:cNvSpPr>
          <p:nvPr>
            <p:ph idx="1"/>
          </p:nvPr>
        </p:nvSpPr>
        <p:spPr>
          <a:xfrm>
            <a:off x="457200" y="1447800"/>
            <a:ext cx="8229600" cy="4525963"/>
          </a:xfrm>
        </p:spPr>
        <p:txBody>
          <a:bodyPr/>
          <a:lstStyle/>
          <a:p>
            <a:pPr>
              <a:lnSpc>
                <a:spcPct val="150000"/>
              </a:lnSpc>
            </a:pPr>
            <a:r>
              <a:rPr lang="en-US" dirty="0" smtClean="0"/>
              <a:t>Voice-Narrated PowerPoint Presentations</a:t>
            </a:r>
          </a:p>
          <a:p>
            <a:pPr>
              <a:lnSpc>
                <a:spcPct val="150000"/>
              </a:lnSpc>
            </a:pPr>
            <a:r>
              <a:rPr lang="en-US" dirty="0" smtClean="0"/>
              <a:t>Reading Assignments</a:t>
            </a:r>
          </a:p>
          <a:p>
            <a:pPr>
              <a:lnSpc>
                <a:spcPct val="150000"/>
              </a:lnSpc>
            </a:pPr>
            <a:r>
              <a:rPr lang="en-US" dirty="0" smtClean="0"/>
              <a:t>Supplemental Web Activities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a:t>
            </a:r>
            <a:endParaRPr lang="en-US" dirty="0"/>
          </a:p>
        </p:txBody>
      </p:sp>
      <p:sp>
        <p:nvSpPr>
          <p:cNvPr id="3" name="Content Placeholder 2"/>
          <p:cNvSpPr>
            <a:spLocks noGrp="1"/>
          </p:cNvSpPr>
          <p:nvPr>
            <p:ph idx="1"/>
          </p:nvPr>
        </p:nvSpPr>
        <p:spPr/>
        <p:txBody>
          <a:bodyPr/>
          <a:lstStyle/>
          <a:p>
            <a:pPr>
              <a:buNone/>
            </a:pPr>
            <a:r>
              <a:rPr lang="en-US" dirty="0" smtClean="0"/>
              <a:t>Dr. Amanda Hodges</a:t>
            </a:r>
          </a:p>
          <a:p>
            <a:pPr>
              <a:buNone/>
            </a:pPr>
            <a:r>
              <a:rPr lang="en-US" dirty="0" smtClean="0"/>
              <a:t>Office:  3105, ENY building</a:t>
            </a:r>
          </a:p>
          <a:p>
            <a:pPr>
              <a:buNone/>
            </a:pPr>
            <a:r>
              <a:rPr lang="en-US" dirty="0" smtClean="0"/>
              <a:t>Office Hours:  M, W 8-9am or by appointment</a:t>
            </a:r>
          </a:p>
          <a:p>
            <a:pPr>
              <a:buNone/>
            </a:pPr>
            <a:r>
              <a:rPr lang="en-US" dirty="0" smtClean="0"/>
              <a:t>PH:  (352) 273-3957</a:t>
            </a:r>
          </a:p>
          <a:p>
            <a:pPr>
              <a:buNone/>
            </a:pPr>
            <a:r>
              <a:rPr lang="en-US" dirty="0" smtClean="0"/>
              <a:t>achodges@ufl.edu</a:t>
            </a:r>
          </a:p>
          <a:p>
            <a:pPr>
              <a:buNone/>
            </a:pPr>
            <a:endParaRPr lang="en-US" dirty="0" smtClean="0"/>
          </a:p>
          <a:p>
            <a:pPr>
              <a:buNone/>
            </a:pPr>
            <a:r>
              <a:rPr lang="en-US" dirty="0" smtClean="0"/>
              <a:t>Students will be notified if instructor is not available during office hours.</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Purpose of Assignments</a:t>
            </a:r>
            <a:endParaRPr lang="en-US" dirty="0"/>
          </a:p>
        </p:txBody>
      </p:sp>
      <p:sp>
        <p:nvSpPr>
          <p:cNvPr id="3" name="Content Placeholder 2"/>
          <p:cNvSpPr>
            <a:spLocks noGrp="1"/>
          </p:cNvSpPr>
          <p:nvPr>
            <p:ph idx="1"/>
          </p:nvPr>
        </p:nvSpPr>
        <p:spPr>
          <a:xfrm>
            <a:off x="533400" y="1676400"/>
            <a:ext cx="8229600" cy="4525962"/>
          </a:xfrm>
        </p:spPr>
        <p:txBody>
          <a:bodyPr/>
          <a:lstStyle/>
          <a:p>
            <a:r>
              <a:rPr lang="en-US" dirty="0" smtClean="0"/>
              <a:t>Learn basic information regarding emerging and historical important invasive species</a:t>
            </a:r>
          </a:p>
          <a:p>
            <a:r>
              <a:rPr lang="en-US" dirty="0" smtClean="0"/>
              <a:t>Understand </a:t>
            </a:r>
            <a:r>
              <a:rPr lang="en-US" dirty="0" err="1" smtClean="0"/>
              <a:t>biosecurity</a:t>
            </a:r>
            <a:endParaRPr lang="en-US" dirty="0" smtClean="0"/>
          </a:p>
          <a:p>
            <a:r>
              <a:rPr lang="en-US" dirty="0" smtClean="0"/>
              <a:t>Consider case study examples</a:t>
            </a:r>
          </a:p>
          <a:p>
            <a:r>
              <a:rPr lang="en-US" dirty="0" smtClean="0"/>
              <a:t>Be able to assimilate and apply key concepts</a:t>
            </a: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Facebook</a:t>
            </a:r>
            <a:r>
              <a:rPr lang="en-US" dirty="0" smtClean="0"/>
              <a:t> Posting Guidelines</a:t>
            </a:r>
            <a:endParaRPr lang="en-US" dirty="0"/>
          </a:p>
        </p:txBody>
      </p:sp>
      <p:sp>
        <p:nvSpPr>
          <p:cNvPr id="3" name="Content Placeholder 2"/>
          <p:cNvSpPr>
            <a:spLocks noGrp="1"/>
          </p:cNvSpPr>
          <p:nvPr>
            <p:ph idx="1"/>
          </p:nvPr>
        </p:nvSpPr>
        <p:spPr/>
        <p:txBody>
          <a:bodyPr/>
          <a:lstStyle/>
          <a:p>
            <a:r>
              <a:rPr lang="en-US" dirty="0" smtClean="0"/>
              <a:t>Web-based distance education students are required to post comments </a:t>
            </a:r>
            <a:r>
              <a:rPr lang="en-US" dirty="0" smtClean="0"/>
              <a:t>on two instructor or student questions weekly.  </a:t>
            </a:r>
            <a:r>
              <a:rPr lang="en-US" dirty="0" smtClean="0"/>
              <a:t>Students are also required to post one content questions weekly.</a:t>
            </a:r>
            <a:endParaRPr lang="en-US" dirty="0" smtClean="0"/>
          </a:p>
          <a:p>
            <a:pPr>
              <a:buNone/>
            </a:pPr>
            <a:endParaRPr lang="en-US" dirty="0" smtClean="0"/>
          </a:p>
          <a:p>
            <a:r>
              <a:rPr lang="en-US" dirty="0" smtClean="0"/>
              <a:t>Content must relate to the week’s course assignments.</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Course Website and </a:t>
            </a:r>
            <a:r>
              <a:rPr lang="en-US" dirty="0" err="1" smtClean="0"/>
              <a:t>Facebook</a:t>
            </a:r>
            <a:endParaRPr lang="en-US" dirty="0"/>
          </a:p>
        </p:txBody>
      </p:sp>
      <p:sp>
        <p:nvSpPr>
          <p:cNvPr id="3" name="Content Placeholder 2"/>
          <p:cNvSpPr>
            <a:spLocks noGrp="1"/>
          </p:cNvSpPr>
          <p:nvPr>
            <p:ph idx="1"/>
          </p:nvPr>
        </p:nvSpPr>
        <p:spPr/>
        <p:txBody>
          <a:bodyPr/>
          <a:lstStyle/>
          <a:p>
            <a:r>
              <a:rPr lang="en-US" dirty="0" smtClean="0"/>
              <a:t>Course Website http://entnemdept.ufl.edu/Hodges/als4161/index.html </a:t>
            </a:r>
          </a:p>
          <a:p>
            <a:pPr>
              <a:buNone/>
            </a:pPr>
            <a:endParaRPr lang="en-US" dirty="0" smtClean="0"/>
          </a:p>
          <a:p>
            <a:r>
              <a:rPr lang="en-US" dirty="0" err="1" smtClean="0"/>
              <a:t>Facebook</a:t>
            </a:r>
            <a:r>
              <a:rPr lang="en-US" dirty="0" smtClean="0"/>
              <a:t> http://www.facebook.com/pages/Gainesville-FL/Exotic-Species-and-Biosecurity-Issues-Course-University-of-Florida/325253692422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Activity Assignment</a:t>
            </a:r>
            <a:endParaRPr lang="en-US" dirty="0"/>
          </a:p>
        </p:txBody>
      </p:sp>
      <p:sp>
        <p:nvSpPr>
          <p:cNvPr id="3" name="Content Placeholder 2"/>
          <p:cNvSpPr>
            <a:spLocks noGrp="1"/>
          </p:cNvSpPr>
          <p:nvPr>
            <p:ph idx="1"/>
          </p:nvPr>
        </p:nvSpPr>
        <p:spPr/>
        <p:txBody>
          <a:bodyPr/>
          <a:lstStyle/>
          <a:p>
            <a:r>
              <a:rPr lang="en-US" dirty="0" smtClean="0"/>
              <a:t>20 points</a:t>
            </a:r>
          </a:p>
          <a:p>
            <a:pPr>
              <a:buNone/>
            </a:pPr>
            <a:endParaRPr lang="en-US" dirty="0" smtClean="0"/>
          </a:p>
          <a:p>
            <a:r>
              <a:rPr lang="en-US" dirty="0" smtClean="0"/>
              <a:t>Complete 6 NPDN E-Learning Modules, </a:t>
            </a:r>
            <a:r>
              <a:rPr lang="en-US" dirty="0" err="1" smtClean="0"/>
              <a:t>Chilli</a:t>
            </a:r>
            <a:r>
              <a:rPr lang="en-US" dirty="0" smtClean="0"/>
              <a:t> </a:t>
            </a:r>
            <a:r>
              <a:rPr lang="en-US" dirty="0" err="1" smtClean="0"/>
              <a:t>Thrips</a:t>
            </a:r>
            <a:r>
              <a:rPr lang="en-US" dirty="0" smtClean="0"/>
              <a:t> (</a:t>
            </a:r>
            <a:r>
              <a:rPr lang="en-US" i="1" dirty="0" err="1" smtClean="0"/>
              <a:t>Scirtothrips</a:t>
            </a:r>
            <a:r>
              <a:rPr lang="en-US" i="1" dirty="0" smtClean="0"/>
              <a:t> </a:t>
            </a:r>
            <a:r>
              <a:rPr lang="en-US" i="1" dirty="0" err="1" smtClean="0"/>
              <a:t>dorsalis</a:t>
            </a:r>
            <a:r>
              <a:rPr lang="en-US" dirty="0" smtClean="0"/>
              <a:t>) and </a:t>
            </a:r>
            <a:r>
              <a:rPr lang="en-US" i="1" dirty="0" err="1" smtClean="0"/>
              <a:t>Ralstonia</a:t>
            </a:r>
            <a:r>
              <a:rPr lang="en-US" i="1" dirty="0" smtClean="0"/>
              <a:t> </a:t>
            </a:r>
            <a:r>
              <a:rPr lang="en-US" dirty="0" smtClean="0"/>
              <a:t>modules (http://cbc.at.ufl.edu/)</a:t>
            </a:r>
          </a:p>
          <a:p>
            <a:pPr>
              <a:buNone/>
            </a:pPr>
            <a:endParaRPr lang="en-US" dirty="0" smtClean="0"/>
          </a:p>
          <a:p>
            <a:r>
              <a:rPr lang="en-US" dirty="0" smtClean="0"/>
              <a:t>Due December 6, 2010</a:t>
            </a:r>
          </a:p>
          <a:p>
            <a:pPr>
              <a:buNone/>
            </a:pPr>
            <a:endParaRPr lang="en-US" dirty="0" smtClean="0"/>
          </a:p>
          <a:p>
            <a:r>
              <a:rPr lang="en-US" dirty="0" smtClean="0"/>
              <a:t>Start Early!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defRPr/>
            </a:pPr>
            <a:r>
              <a:rPr lang="en-US" dirty="0" smtClean="0"/>
              <a:t>Written Assignments</a:t>
            </a:r>
            <a:endParaRPr lang="en-US" dirty="0"/>
          </a:p>
        </p:txBody>
      </p:sp>
      <p:sp>
        <p:nvSpPr>
          <p:cNvPr id="10243" name="Subtitle 2"/>
          <p:cNvSpPr>
            <a:spLocks noGrp="1"/>
          </p:cNvSpPr>
          <p:nvPr>
            <p:ph type="subTitle" idx="1"/>
          </p:nvPr>
        </p:nvSpPr>
        <p:spPr>
          <a:xfrm>
            <a:off x="2133600" y="2819400"/>
            <a:ext cx="6559550" cy="1752600"/>
          </a:xfrm>
        </p:spPr>
        <p:txBody>
          <a:bodyPr/>
          <a:lstStyle/>
          <a:p>
            <a:pPr>
              <a:spcBef>
                <a:spcPct val="0"/>
              </a:spcBef>
            </a:pPr>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All Students</a:t>
            </a:r>
            <a:endParaRPr lang="en-US" dirty="0"/>
          </a:p>
        </p:txBody>
      </p:sp>
      <p:sp>
        <p:nvSpPr>
          <p:cNvPr id="11267" name="Content Placeholder 2"/>
          <p:cNvSpPr>
            <a:spLocks noGrp="1"/>
          </p:cNvSpPr>
          <p:nvPr>
            <p:ph idx="1"/>
          </p:nvPr>
        </p:nvSpPr>
        <p:spPr/>
        <p:txBody>
          <a:bodyPr/>
          <a:lstStyle/>
          <a:p>
            <a:r>
              <a:rPr lang="en-US" smtClean="0"/>
              <a:t>4 assignments</a:t>
            </a:r>
          </a:p>
          <a:p>
            <a:r>
              <a:rPr lang="en-US" smtClean="0"/>
              <a:t>25 points each</a:t>
            </a:r>
          </a:p>
          <a:p>
            <a:r>
              <a:rPr lang="en-US" smtClean="0"/>
              <a:t>2-5 pages</a:t>
            </a:r>
          </a:p>
          <a:p>
            <a:r>
              <a:rPr lang="en-US" smtClean="0"/>
              <a:t>12 point, Times Roman Numeral Font</a:t>
            </a:r>
          </a:p>
          <a:p>
            <a:r>
              <a:rPr lang="en-US" smtClean="0"/>
              <a:t>1 inch margins</a:t>
            </a:r>
          </a:p>
          <a:p>
            <a:r>
              <a:rPr lang="en-US" smtClean="0"/>
              <a:t>Single or double-spaced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All Students</a:t>
            </a:r>
            <a:endParaRPr lang="en-US" dirty="0"/>
          </a:p>
        </p:txBody>
      </p:sp>
      <p:sp>
        <p:nvSpPr>
          <p:cNvPr id="12291" name="Content Placeholder 2"/>
          <p:cNvSpPr>
            <a:spLocks noGrp="1"/>
          </p:cNvSpPr>
          <p:nvPr>
            <p:ph idx="1"/>
          </p:nvPr>
        </p:nvSpPr>
        <p:spPr/>
        <p:txBody>
          <a:bodyPr/>
          <a:lstStyle/>
          <a:p>
            <a:r>
              <a:rPr lang="en-US" dirty="0" smtClean="0"/>
              <a:t>Use references</a:t>
            </a:r>
          </a:p>
          <a:p>
            <a:r>
              <a:rPr lang="en-US" dirty="0" smtClean="0"/>
              <a:t>When you cite a reference, remember that it should not be verbatim.</a:t>
            </a:r>
          </a:p>
          <a:p>
            <a:r>
              <a:rPr lang="en-US" dirty="0" smtClean="0"/>
              <a:t>Follow, </a:t>
            </a:r>
            <a:r>
              <a:rPr lang="en-US" i="1" dirty="0" smtClean="0"/>
              <a:t>Entomological Society of America</a:t>
            </a:r>
            <a:r>
              <a:rPr lang="en-US" dirty="0" smtClean="0"/>
              <a:t>, journal reference style (except for assignment 3)</a:t>
            </a:r>
            <a:endParaRPr lang="en-US" i="1" dirty="0" smtClean="0"/>
          </a:p>
          <a:p>
            <a:r>
              <a:rPr lang="en-US" dirty="0" smtClean="0"/>
              <a:t>If you need to cite something word for word, use quotation marks, and then cite the source.  Avoid using numerous direct quotations.</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2&quot; unique_id=&quot;10002&quot;&gt;&lt;object type=&quot;3&quot; unique_id=&quot;20410&quot;&gt;&lt;property id=&quot;20148&quot; value=&quot;5&quot;/&gt;&lt;property id=&quot;20300&quot; value=&quot;Slide 1 - &amp;quot;The Importance of Invasive Species &amp;quot;&quot;/&gt;&lt;property id=&quot;20307&quot; value=&quot;423&quot;/&gt;&lt;/object&gt;&lt;object type=&quot;3&quot; unique_id=&quot;33737&quot;&gt;&lt;property id=&quot;20148&quot; value=&quot;5&quot;/&gt;&lt;property id=&quot;20300&quot; value=&quot;Slide 4 - &amp;quot;Introductory Terminology&amp;quot;&quot;/&gt;&lt;property id=&quot;20307&quot; value=&quot;563&quot;/&gt;&lt;/object&gt;&lt;object type=&quot;3&quot; unique_id=&quot;33738&quot;&gt;&lt;property id=&quot;20148&quot; value=&quot;5&quot;/&gt;&lt;property id=&quot;20300&quot; value=&quot;Slide 5 - &amp;quot;Introductory Terminology&amp;quot;&quot;/&gt;&lt;property id=&quot;20307&quot; value=&quot;566&quot;/&gt;&lt;/object&gt;&lt;object type=&quot;3&quot; unique_id=&quot;33739&quot;&gt;&lt;property id=&quot;20148&quot; value=&quot;5&quot;/&gt;&lt;property id=&quot;20300&quot; value=&quot;Slide 6 - &amp;quot;Introductory Terminology&amp;quot;&quot;/&gt;&lt;property id=&quot;20307&quot; value=&quot;564&quot;/&gt;&lt;/object&gt;&lt;object type=&quot;3&quot; unique_id=&quot;33740&quot;&gt;&lt;property id=&quot;20148&quot; value=&quot;5&quot;/&gt;&lt;property id=&quot;20300&quot; value=&quot;Slide 7 - &amp;quot;Introductory Terminology&amp;quot;&quot;/&gt;&lt;property id=&quot;20307&quot; value=&quot;565&quot;/&gt;&lt;/object&gt;&lt;object type=&quot;3&quot; unique_id=&quot;33783&quot;&gt;&lt;property id=&quot;20148&quot; value=&quot;5&quot;/&gt;&lt;property id=&quot;20300&quot; value=&quot;Slide 2 - &amp;quot;Objectives&amp;quot;&quot;/&gt;&lt;property id=&quot;20307&quot; value=&quot;567&quot;/&gt;&lt;/object&gt;&lt;object type=&quot;3&quot; unique_id=&quot;33889&quot;&gt;&lt;property id=&quot;20148&quot; value=&quot;5&quot;/&gt;&lt;property id=&quot;20300&quot; value=&quot;Slide 8 - &amp;quot;Introductory Terminology&amp;quot;&quot;/&gt;&lt;property id=&quot;20307&quot; value=&quot;568&quot;/&gt;&lt;/object&gt;&lt;object type=&quot;3&quot; unique_id=&quot;33939&quot;&gt;&lt;property id=&quot;20148&quot; value=&quot;5&quot;/&gt;&lt;property id=&quot;20300&quot; value=&quot;Slide 9 - &amp;quot;Exotic, Not Invasive&amp;quot;&quot;/&gt;&lt;property id=&quot;20307&quot; value=&quot;569&quot;/&gt;&lt;/object&gt;&lt;object type=&quot;3&quot; unique_id=&quot;33940&quot;&gt;&lt;property id=&quot;20148&quot; value=&quot;5&quot;/&gt;&lt;property id=&quot;20300&quot; value=&quot;Slide 10 - &amp;quot;Exotic, Not Invasive&amp;quot;&quot;/&gt;&lt;property id=&quot;20307&quot; value=&quot;571&quot;/&gt;&lt;/object&gt;&lt;object type=&quot;3&quot; unique_id=&quot;33941&quot;&gt;&lt;property id=&quot;20148&quot; value=&quot;5&quot;/&gt;&lt;property id=&quot;20300&quot; value=&quot;Slide 11 - &amp;quot;Early Spread of Invasive Species&amp;quot;&quot;/&gt;&lt;property id=&quot;20307&quot; value=&quot;570&quot;/&gt;&lt;/object&gt;&lt;object type=&quot;3&quot; unique_id=&quot;34113&quot;&gt;&lt;property id=&quot;20148&quot; value=&quot;5&quot;/&gt;&lt;property id=&quot;20300&quot; value=&quot;Slide 12 - &amp;quot;Case Study Examples&amp;quot;&quot;/&gt;&lt;property id=&quot;20307&quot; value=&quot;572&quot;/&gt;&lt;/object&gt;&lt;object type=&quot;3&quot; unique_id=&quot;34114&quot;&gt;&lt;property id=&quot;20148&quot; value=&quot;5&quot;/&gt;&lt;property id=&quot;20300&quot; value=&quot;Slide 13 - &amp;quot;Cottony Cushion Scale&amp;quot;&quot;/&gt;&lt;property id=&quot;20307&quot; value=&quot;574&quot;/&gt;&lt;/object&gt;&lt;object type=&quot;3&quot; unique_id=&quot;34115&quot;&gt;&lt;property id=&quot;20148&quot; value=&quot;5&quot;/&gt;&lt;property id=&quot;20300&quot; value=&quot;Slide 14 - &amp;quot;Cottony Cushion Scale&amp;quot;&quot;/&gt;&lt;property id=&quot;20307&quot; value=&quot;575&quot;/&gt;&lt;/object&gt;&lt;object type=&quot;3&quot; unique_id=&quot;34116&quot;&gt;&lt;property id=&quot;20148&quot; value=&quot;5&quot;/&gt;&lt;property id=&quot;20300&quot; value=&quot;Slide 16 - &amp;quot;Try Tested Options:  San Jose Scale, Quadraspidiotus perniciosus&amp;quot;&quot;/&gt;&lt;property id=&quot;20307&quot; value=&quot;573&quot;/&gt;&lt;/object&gt;&lt;object type=&quot;3&quot; unique_id=&quot;34486&quot;&gt;&lt;property id=&quot;20148&quot; value=&quot;5&quot;/&gt;&lt;property id=&quot;20300&quot; value=&quot;Slide 15 - &amp;quot;Solutions?&amp;quot;&quot;/&gt;&lt;property id=&quot;20307&quot; value=&quot;577&quot;/&gt;&lt;/object&gt;&lt;object type=&quot;3&quot; unique_id=&quot;34487&quot;&gt;&lt;property id=&quot;20148&quot; value=&quot;5&quot;/&gt;&lt;property id=&quot;20300&quot; value=&quot;Slide 17 - &amp;quot;The Answer:  Foreign Exploration&amp;quot;&quot;/&gt;&lt;property id=&quot;20307&quot; value=&quot;576&quot;/&gt;&lt;/object&gt;&lt;object type=&quot;3&quot; unique_id=&quot;34488&quot;&gt;&lt;property id=&quot;20148&quot; value=&quot;5&quot;/&gt;&lt;property id=&quot;20300&quot; value=&quot;Slide 18 - &amp;quot;Cottony Cushion Scale&amp;quot;&quot;/&gt;&lt;property id=&quot;20307&quot; value=&quot;578&quot;/&gt;&lt;/object&gt;&lt;object type=&quot;3&quot; unique_id=&quot;34489&quot;&gt;&lt;property id=&quot;20148&quot; value=&quot;5&quot;/&gt;&lt;property id=&quot;20300&quot; value=&quot;Slide 19 - &amp;quot;Outcomes&amp;quot;&quot;/&gt;&lt;property id=&quot;20307&quot; value=&quot;579&quot;/&gt;&lt;/object&gt;&lt;object type=&quot;3&quot; unique_id=&quot;34490&quot;&gt;&lt;property id=&quot;20148&quot; value=&quot;5&quot;/&gt;&lt;property id=&quot;20300&quot; value=&quot;Slide 20 - &amp;quot;Powdery Mildew, &amp;#x0D;&amp;#x0A;Erysiphe necator&amp;quot;&quot;/&gt;&lt;property id=&quot;20307&quot; value=&quot;580&quot;/&gt;&lt;/object&gt;&lt;object type=&quot;3&quot; unique_id=&quot;34491&quot;&gt;&lt;property id=&quot;20148&quot; value=&quot;5&quot;/&gt;&lt;property id=&quot;20300&quot; value=&quot;Slide 32 - &amp;quot;Indian Mongoose, &amp;#x0D;&amp;#x0A;Herpestes aurpunctatus&amp;quot;&quot;/&gt;&lt;property id=&quot;20307&quot; value=&quot;581&quot;/&gt;&lt;/object&gt;&lt;object type=&quot;3&quot; unique_id=&quot;34492&quot;&gt;&lt;property id=&quot;20148&quot; value=&quot;5&quot;/&gt;&lt;property id=&quot;20300&quot; value=&quot;Slide 21 - &amp;quot;Powdery Mildew&amp;quot;&quot;/&gt;&lt;property id=&quot;20307&quot; value=&quot;582&quot;/&gt;&lt;/object&gt;&lt;object type=&quot;3&quot; unique_id=&quot;34493&quot;&gt;&lt;property id=&quot;20148&quot; value=&quot;5&quot;/&gt;&lt;property id=&quot;20300&quot; value=&quot;Slide 22 - &amp;quot;Powdery Mildew&amp;quot;&quot;/&gt;&lt;property id=&quot;20307&quot; value=&quot;583&quot;/&gt;&lt;/object&gt;&lt;object type=&quot;3&quot; unique_id=&quot;34494&quot;&gt;&lt;property id=&quot;20148&quot; value=&quot;5&quot;/&gt;&lt;property id=&quot;20300&quot; value=&quot;Slide 23 - &amp;quot;Powdery Mildew&amp;quot;&quot;/&gt;&lt;property id=&quot;20307&quot; value=&quot;585&quot;/&gt;&lt;/object&gt;&lt;object type=&quot;3&quot; unique_id=&quot;34495&quot;&gt;&lt;property id=&quot;20148&quot; value=&quot;5&quot;/&gt;&lt;property id=&quot;20300&quot; value=&quot;Slide 24 - &amp;quot;Powdery Mildew&amp;quot;&quot;/&gt;&lt;property id=&quot;20307&quot; value=&quot;586&quot;/&gt;&lt;/object&gt;&lt;object type=&quot;3&quot; unique_id=&quot;34496&quot;&gt;&lt;property id=&quot;20148&quot; value=&quot;5&quot;/&gt;&lt;property id=&quot;20300&quot; value=&quot;Slide 25 - &amp;quot;Grape Phylloxera, Daktulosophaira vitifoliae&amp;quot;&quot;/&gt;&lt;property id=&quot;20307&quot; value=&quot;584&quot;/&gt;&lt;/object&gt;&lt;object type=&quot;3&quot; unique_id=&quot;34633&quot;&gt;&lt;property id=&quot;20148&quot; value=&quot;5&quot;/&gt;&lt;property id=&quot;20300&quot; value=&quot;Slide 26 - &amp;quot;Grape Phylloxera&amp;quot;&quot;/&gt;&lt;property id=&quot;20307&quot; value=&quot;587&quot;/&gt;&lt;/object&gt;&lt;object type=&quot;3&quot; unique_id=&quot;34634&quot;&gt;&lt;property id=&quot;20148&quot; value=&quot;5&quot;/&gt;&lt;property id=&quot;20300&quot; value=&quot;Slide 27 - &amp;quot;The Solution?&amp;quot;&quot;/&gt;&lt;property id=&quot;20307&quot; value=&quot;588&quot;/&gt;&lt;/object&gt;&lt;object type=&quot;3&quot; unique_id=&quot;34815&quot;&gt;&lt;property id=&quot;20148&quot; value=&quot;5&quot;/&gt;&lt;property id=&quot;20300&quot; value=&quot;Slide 28 - &amp;quot;The Solution&amp;quot;&quot;/&gt;&lt;property id=&quot;20307&quot; value=&quot;589&quot;/&gt;&lt;/object&gt;&lt;object type=&quot;3&quot; unique_id=&quot;35001&quot;&gt;&lt;property id=&quot;20148&quot; value=&quot;5&quot;/&gt;&lt;property id=&quot;20300&quot; value=&quot;Slide 29 - &amp;quot;Purple Loosestrife, &amp;#x0D;&amp;#x0A;Lythrum salicaria&amp;quot;&quot;/&gt;&lt;property id=&quot;20307&quot; value=&quot;590&quot;/&gt;&lt;/object&gt;&lt;object type=&quot;3&quot; unique_id=&quot;35002&quot;&gt;&lt;property id=&quot;20148&quot; value=&quot;5&quot;/&gt;&lt;property id=&quot;20300&quot; value=&quot;Slide 30 - &amp;quot;Purple Loosestrife&amp;quot;&quot;/&gt;&lt;property id=&quot;20307&quot; value=&quot;591&quot;/&gt;&lt;/object&gt;&lt;object type=&quot;3&quot; unique_id=&quot;35003&quot;&gt;&lt;property id=&quot;20148&quot; value=&quot;5&quot;/&gt;&lt;property id=&quot;20300&quot; value=&quot;Slide 31 - &amp;quot;Purple Loosestrife&amp;quot;&quot;/&gt;&lt;property id=&quot;20307&quot; value=&quot;592&quot;/&gt;&lt;/object&gt;&lt;object type=&quot;3&quot; unique_id=&quot;35284&quot;&gt;&lt;property id=&quot;20148&quot; value=&quot;5&quot;/&gt;&lt;property id=&quot;20300&quot; value=&quot;Slide 33 - &amp;quot;Indian Mongoose&amp;quot;&quot;/&gt;&lt;property id=&quot;20307&quot; value=&quot;593&quot;/&gt;&lt;/object&gt;&lt;object type=&quot;3&quot; unique_id=&quot;35285&quot;&gt;&lt;property id=&quot;20148&quot; value=&quot;5&quot;/&gt;&lt;property id=&quot;20300&quot; value=&quot;Slide 34 - &amp;quot;Indian Mongoose&amp;quot;&quot;/&gt;&lt;property id=&quot;20307&quot; value=&quot;594&quot;/&gt;&lt;/object&gt;&lt;object type=&quot;3&quot; unique_id=&quot;35286&quot;&gt;&lt;property id=&quot;20148&quot; value=&quot;5&quot;/&gt;&lt;property id=&quot;20300&quot; value=&quot;Slide 35 - &amp;quot;Indian Mongoose&amp;quot;&quot;/&gt;&lt;property id=&quot;20307&quot; value=&quot;595&quot;/&gt;&lt;/object&gt;&lt;object type=&quot;3&quot; unique_id=&quot;35459&quot;&gt;&lt;property id=&quot;20148&quot; value=&quot;5&quot;/&gt;&lt;property id=&quot;20300&quot; value=&quot;Slide 36 - &amp;quot;References&amp;quot;&quot;/&gt;&lt;property id=&quot;20307&quot; value=&quot;596&quot;/&gt;&lt;/object&gt;&lt;object type=&quot;3&quot; unique_id=&quot;35460&quot;&gt;&lt;property id=&quot;20148&quot; value=&quot;5&quot;/&gt;&lt;property id=&quot;20300&quot; value=&quot;Slide 37 - &amp;quot;Required Readings&amp;quot;&quot;/&gt;&lt;property id=&quot;20307&quot; value=&quot;597&quot;/&gt;&lt;/object&gt;&lt;object type=&quot;3&quot; unique_id=&quot;35658&quot;&gt;&lt;property id=&quot;20148&quot; value=&quot;5&quot;/&gt;&lt;property id=&quot;20300&quot; value=&quot;Slide 3 - &amp;quot;Case Studies:  Key Concepts&amp;quot;&quot;/&gt;&lt;property id=&quot;20307&quot; value=&quot;598&quot;/&gt;&lt;/object&gt;&lt;object type=&quot;3&quot; unique_id=&quot;35659&quot;&gt;&lt;property id=&quot;20148&quot; value=&quot;5&quot;/&gt;&lt;property id=&quot;20300&quot; value=&quot;Slide 38 - &amp;quot;Class Discussion:  Background&amp;quot;&quot;/&gt;&lt;property id=&quot;20307&quot; value=&quot;599&quot;/&gt;&lt;/object&gt;&lt;object type=&quot;3&quot; unique_id=&quot;35660&quot;&gt;&lt;property id=&quot;20148&quot; value=&quot;5&quot;/&gt;&lt;property id=&quot;20300&quot; value=&quot;Slide 39 - &amp;quot;Class Discussion Topics&amp;quot;&quot;/&gt;&lt;property id=&quot;20307&quot; value=&quot;600&quot;/&gt;&lt;/object&gt;&lt;/object&gt;&lt;object type=&quot;8&quot; unique_id=&quot;10060&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3599</TotalTime>
  <Words>817</Words>
  <Application>Microsoft Office PowerPoint</Application>
  <PresentationFormat>On-screen Show (4:3)</PresentationFormat>
  <Paragraphs>121</Paragraphs>
  <Slides>20</Slides>
  <Notes>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Foundry</vt:lpstr>
      <vt:lpstr>Course Overview </vt:lpstr>
      <vt:lpstr>Class Lessons</vt:lpstr>
      <vt:lpstr>Purpose of Assignments</vt:lpstr>
      <vt:lpstr>Facebook Posting Guidelines</vt:lpstr>
      <vt:lpstr>Course Website and Facebook</vt:lpstr>
      <vt:lpstr>Activity Assignment</vt:lpstr>
      <vt:lpstr>Written Assignments</vt:lpstr>
      <vt:lpstr>All Students</vt:lpstr>
      <vt:lpstr>All Students</vt:lpstr>
      <vt:lpstr>All Students</vt:lpstr>
      <vt:lpstr>All Students</vt:lpstr>
      <vt:lpstr>Assignment 1</vt:lpstr>
      <vt:lpstr>Assignment 1</vt:lpstr>
      <vt:lpstr>Assignment 2</vt:lpstr>
      <vt:lpstr>Assignment 2</vt:lpstr>
      <vt:lpstr>Assignment 3</vt:lpstr>
      <vt:lpstr>Assignment 4</vt:lpstr>
      <vt:lpstr>Assignment 5:   Graduate Students Only</vt:lpstr>
      <vt:lpstr>Exam Information</vt:lpstr>
      <vt:lpstr>Questions?</vt:lpstr>
    </vt:vector>
  </TitlesOfParts>
  <Company>UF Institute of Food and Agricultural Sciences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Amanda Hodges</dc:creator>
  <cp:lastModifiedBy>Windows User</cp:lastModifiedBy>
  <cp:revision>274</cp:revision>
  <dcterms:created xsi:type="dcterms:W3CDTF">2007-07-15T01:01:19Z</dcterms:created>
  <dcterms:modified xsi:type="dcterms:W3CDTF">2010-08-22T19:34:30Z</dcterms:modified>
</cp:coreProperties>
</file>